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handoutMasterIdLst>
    <p:handoutMasterId r:id="rId20"/>
  </p:handoutMasterIdLst>
  <p:sldIdLst>
    <p:sldId id="256" r:id="rId5"/>
    <p:sldId id="272" r:id="rId6"/>
    <p:sldId id="428" r:id="rId7"/>
    <p:sldId id="442" r:id="rId8"/>
    <p:sldId id="430" r:id="rId9"/>
    <p:sldId id="450" r:id="rId10"/>
    <p:sldId id="451" r:id="rId11"/>
    <p:sldId id="455" r:id="rId12"/>
    <p:sldId id="456" r:id="rId13"/>
    <p:sldId id="457" r:id="rId14"/>
    <p:sldId id="452" r:id="rId15"/>
    <p:sldId id="453" r:id="rId16"/>
    <p:sldId id="454" r:id="rId17"/>
    <p:sldId id="28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E4555"/>
    <a:srgbClr val="487386"/>
    <a:srgbClr val="2B8A86"/>
    <a:srgbClr val="9F4261"/>
    <a:srgbClr val="15588C"/>
    <a:srgbClr val="F5951D"/>
    <a:srgbClr val="F9C232"/>
    <a:srgbClr val="F37339"/>
    <a:srgbClr val="5F4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110" d="100"/>
          <a:sy n="110" d="100"/>
        </p:scale>
        <p:origin x="582" y="108"/>
      </p:cViewPr>
      <p:guideLst>
        <p:guide orient="horz" pos="2160"/>
        <p:guide pos="3840"/>
      </p:guideLst>
    </p:cSldViewPr>
  </p:slideViewPr>
  <p:notesTextViewPr>
    <p:cViewPr>
      <p:scale>
        <a:sx n="3" d="2"/>
        <a:sy n="3" d="2"/>
      </p:scale>
      <p:origin x="0" y="0"/>
    </p:cViewPr>
  </p:notesTextViewPr>
  <p:sorterViewPr>
    <p:cViewPr>
      <p:scale>
        <a:sx n="70" d="100"/>
        <a:sy n="70" d="100"/>
      </p:scale>
      <p:origin x="0" y="-11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99B9B3-EE5E-FD5B-0E7A-E95253BA7D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50D7ECD-CCC2-67F1-2951-DE9E32077A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EF3F84-EAA2-4146-BF5E-BF8528C8F8C2}" type="datetimeFigureOut">
              <a:rPr lang="en-ZA" smtClean="0"/>
              <a:t>12/06/2023</a:t>
            </a:fld>
            <a:endParaRPr lang="en-ZA"/>
          </a:p>
        </p:txBody>
      </p:sp>
      <p:sp>
        <p:nvSpPr>
          <p:cNvPr id="4" name="Footer Placeholder 3">
            <a:extLst>
              <a:ext uri="{FF2B5EF4-FFF2-40B4-BE49-F238E27FC236}">
                <a16:creationId xmlns:a16="http://schemas.microsoft.com/office/drawing/2014/main" id="{E29C800B-F8A4-9223-3B97-C218E7520A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52427C8-80B1-B632-EF3E-7150488794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1BAB4-6144-41C7-94CE-7C61CFFBA6FA}" type="slidenum">
              <a:rPr lang="en-ZA" smtClean="0"/>
              <a:t>‹#›</a:t>
            </a:fld>
            <a:endParaRPr lang="en-ZA"/>
          </a:p>
        </p:txBody>
      </p:sp>
    </p:spTree>
    <p:extLst>
      <p:ext uri="{BB962C8B-B14F-4D97-AF65-F5344CB8AC3E}">
        <p14:creationId xmlns:p14="http://schemas.microsoft.com/office/powerpoint/2010/main" val="3822993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panose="020B0502020202020204" pitchFamily="34" charset="0"/>
              </a:defRPr>
            </a:lvl1pPr>
          </a:lstStyle>
          <a:p>
            <a:fld id="{71B3D69A-9601-4EBB-99E8-19C915BDD4AB}" type="datetimeFigureOut">
              <a:rPr lang="en-ZA" smtClean="0"/>
              <a:pPr/>
              <a:t>12/06/2023</a:t>
            </a:fld>
            <a:endParaRPr lang="en-Z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1ACCCE0B-A7A7-48A0-85C7-CBAAA98E442B}" type="slidenum">
              <a:rPr lang="en-ZA" smtClean="0"/>
              <a:pPr/>
              <a:t>‹#›</a:t>
            </a:fld>
            <a:endParaRPr lang="en-ZA" dirty="0"/>
          </a:p>
        </p:txBody>
      </p:sp>
    </p:spTree>
    <p:extLst>
      <p:ext uri="{BB962C8B-B14F-4D97-AF65-F5344CB8AC3E}">
        <p14:creationId xmlns:p14="http://schemas.microsoft.com/office/powerpoint/2010/main" val="9863894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10712F-2C01-4EF3-AF45-8FF73E1FCC0A}" type="datetime1">
              <a:rPr lang="en-ZA" smtClean="0"/>
              <a:t>12/06/2023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135717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6EC0B2-6A48-42BA-AA04-5A52E56F8925}" type="datetime1">
              <a:rPr lang="en-ZA" smtClean="0"/>
              <a:t>12/06/2023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21069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655551-CAFF-4735-81F3-2EE717388F19}" type="datetime1">
              <a:rPr lang="en-ZA" smtClean="0"/>
              <a:t>12/06/2023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77196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FB6992-039F-40F8-9E65-50F65A7F5C00}" type="datetime1">
              <a:rPr lang="en-ZA" smtClean="0"/>
              <a:t>12/06/2023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236751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8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FEDF28-9AB1-4D1E-B32E-EB5AB19688C1}" type="datetime1">
              <a:rPr lang="en-ZA" smtClean="0"/>
              <a:t>12/06/2023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61203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B8715A-14C4-485C-8320-A8A8AF325658}" type="datetime1">
              <a:rPr lang="en-ZA" smtClean="0"/>
              <a:t>12/06/2023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154119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685C7A-5FF0-403A-BBBE-5B95DD58A6CE}" type="datetime1">
              <a:rPr lang="en-ZA" smtClean="0"/>
              <a:t>12/06/2023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277713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371AA1-66E8-430E-8623-13009AF761ED}" type="datetime1">
              <a:rPr lang="en-ZA" smtClean="0"/>
              <a:t>12/06/2023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363589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6B142-5BD0-45C6-A58C-9BC36BC57035}" type="datetime1">
              <a:rPr lang="en-ZA" smtClean="0"/>
              <a:t>12/06/2023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214242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51E203-E8E6-4691-8772-9090FF715425}" type="datetime1">
              <a:rPr lang="en-ZA" smtClean="0"/>
              <a:t>12/06/2023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319094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4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0158EA-FDFE-40AD-89E0-BA0E5D1866F2}" type="datetime1">
              <a:rPr lang="en-ZA" smtClean="0"/>
              <a:t>12/06/2023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A61BA4A-461D-4D8D-B76B-AC2A040C9973}" type="slidenum">
              <a:rPr lang="en-ZA" smtClean="0"/>
              <a:pPr/>
              <a:t>‹#›</a:t>
            </a:fld>
            <a:endParaRPr lang="en-ZA"/>
          </a:p>
        </p:txBody>
      </p:sp>
    </p:spTree>
    <p:extLst>
      <p:ext uri="{BB962C8B-B14F-4D97-AF65-F5344CB8AC3E}">
        <p14:creationId xmlns:p14="http://schemas.microsoft.com/office/powerpoint/2010/main" val="258886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7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806918AE-649D-4246-90F9-191C3FAFAA08}" type="datetime1">
              <a:rPr lang="en-ZA" smtClean="0"/>
              <a:t>12/06/2023</a:t>
            </a:fld>
            <a:endParaRPr lang="en-ZA" dirty="0"/>
          </a:p>
        </p:txBody>
      </p:sp>
      <p:sp>
        <p:nvSpPr>
          <p:cNvPr id="5" name="Footer Placeholder 4"/>
          <p:cNvSpPr>
            <a:spLocks noGrp="1"/>
          </p:cNvSpPr>
          <p:nvPr>
            <p:ph type="ftr" sz="quarter" idx="3"/>
          </p:nvPr>
        </p:nvSpPr>
        <p:spPr>
          <a:xfrm>
            <a:off x="4038600" y="635637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ZA" dirty="0"/>
          </a:p>
        </p:txBody>
      </p:sp>
      <p:sp>
        <p:nvSpPr>
          <p:cNvPr id="6" name="Slide Number Placeholder 5"/>
          <p:cNvSpPr>
            <a:spLocks noGrp="1"/>
          </p:cNvSpPr>
          <p:nvPr>
            <p:ph type="sldNum" sz="quarter" idx="4"/>
          </p:nvPr>
        </p:nvSpPr>
        <p:spPr>
          <a:xfrm>
            <a:off x="8610600" y="635637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6A61BA4A-461D-4D8D-B76B-AC2A040C9973}" type="slidenum">
              <a:rPr lang="en-ZA" smtClean="0"/>
              <a:pPr/>
              <a:t>‹#›</a:t>
            </a:fld>
            <a:endParaRPr lang="en-ZA" dirty="0"/>
          </a:p>
        </p:txBody>
      </p:sp>
    </p:spTree>
    <p:extLst>
      <p:ext uri="{BB962C8B-B14F-4D97-AF65-F5344CB8AC3E}">
        <p14:creationId xmlns:p14="http://schemas.microsoft.com/office/powerpoint/2010/main" val="3843814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ebsite&#10;&#10;Description automatically generated">
            <a:extLst>
              <a:ext uri="{FF2B5EF4-FFF2-40B4-BE49-F238E27FC236}">
                <a16:creationId xmlns:a16="http://schemas.microsoft.com/office/drawing/2014/main" id="{7DEEC6C9-75A8-CB98-7D8A-AE80C21CB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1681"/>
          </a:xfrm>
          <a:prstGeom prst="rect">
            <a:avLst/>
          </a:prstGeom>
        </p:spPr>
      </p:pic>
      <p:sp>
        <p:nvSpPr>
          <p:cNvPr id="7" name="Title 1"/>
          <p:cNvSpPr txBox="1">
            <a:spLocks/>
          </p:cNvSpPr>
          <p:nvPr/>
        </p:nvSpPr>
        <p:spPr>
          <a:xfrm>
            <a:off x="470540" y="1886488"/>
            <a:ext cx="6728347" cy="3693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ZA" sz="2000" i="1" dirty="0" err="1">
                <a:solidFill>
                  <a:schemeClr val="tx1">
                    <a:lumMod val="75000"/>
                    <a:lumOff val="25000"/>
                  </a:schemeClr>
                </a:solidFill>
                <a:latin typeface="Century Gothic" panose="020B0502020202020204" pitchFamily="34" charset="0"/>
              </a:rPr>
              <a:t>Voorlegging</a:t>
            </a:r>
            <a:r>
              <a:rPr lang="en-ZA" sz="2000" i="1" dirty="0">
                <a:solidFill>
                  <a:schemeClr val="tx1">
                    <a:lumMod val="75000"/>
                    <a:lumOff val="25000"/>
                  </a:schemeClr>
                </a:solidFill>
                <a:latin typeface="Century Gothic" panose="020B0502020202020204" pitchFamily="34" charset="0"/>
              </a:rPr>
              <a:t> </a:t>
            </a:r>
            <a:r>
              <a:rPr lang="en-ZA" sz="2000" i="1" dirty="0" err="1">
                <a:solidFill>
                  <a:schemeClr val="tx1">
                    <a:lumMod val="75000"/>
                    <a:lumOff val="25000"/>
                  </a:schemeClr>
                </a:solidFill>
                <a:latin typeface="Century Gothic" panose="020B0502020202020204" pitchFamily="34" charset="0"/>
              </a:rPr>
              <a:t>deur</a:t>
            </a:r>
            <a:r>
              <a:rPr lang="en-ZA" sz="2000" i="1" dirty="0">
                <a:solidFill>
                  <a:schemeClr val="tx1">
                    <a:lumMod val="75000"/>
                    <a:lumOff val="25000"/>
                  </a:schemeClr>
                </a:solidFill>
                <a:latin typeface="Century Gothic" panose="020B0502020202020204" pitchFamily="34" charset="0"/>
              </a:rPr>
              <a:t> OGP</a:t>
            </a:r>
            <a:endParaRPr lang="en-ZA" sz="2200" i="1" dirty="0">
              <a:solidFill>
                <a:schemeClr val="tx1">
                  <a:lumMod val="75000"/>
                  <a:lumOff val="25000"/>
                </a:schemeClr>
              </a:solidFill>
              <a:latin typeface="Century Gothic" panose="020B0502020202020204" pitchFamily="34" charset="0"/>
            </a:endParaRPr>
          </a:p>
        </p:txBody>
      </p:sp>
      <p:sp>
        <p:nvSpPr>
          <p:cNvPr id="2" name="TextBox 1"/>
          <p:cNvSpPr txBox="1"/>
          <p:nvPr/>
        </p:nvSpPr>
        <p:spPr>
          <a:xfrm>
            <a:off x="477627" y="643587"/>
            <a:ext cx="5791202" cy="954107"/>
          </a:xfrm>
          <a:prstGeom prst="rect">
            <a:avLst/>
          </a:prstGeom>
          <a:noFill/>
        </p:spPr>
        <p:txBody>
          <a:bodyPr wrap="square" rtlCol="0">
            <a:spAutoFit/>
          </a:bodyPr>
          <a:lstStyle/>
          <a:p>
            <a:r>
              <a:rPr lang="en-ZA" sz="2800" b="1" dirty="0" err="1">
                <a:latin typeface="Century Gothic" panose="020B0502020202020204" pitchFamily="34" charset="0"/>
              </a:rPr>
              <a:t>Byeenkomstes</a:t>
            </a:r>
            <a:r>
              <a:rPr lang="en-ZA" sz="2800" b="1" dirty="0">
                <a:latin typeface="Century Gothic" panose="020B0502020202020204" pitchFamily="34" charset="0"/>
              </a:rPr>
              <a:t> – </a:t>
            </a:r>
            <a:r>
              <a:rPr lang="en-ZA" sz="2800" b="1" dirty="0" err="1">
                <a:latin typeface="Century Gothic" panose="020B0502020202020204" pitchFamily="34" charset="0"/>
              </a:rPr>
              <a:t>Inleiding</a:t>
            </a:r>
            <a:r>
              <a:rPr lang="en-ZA" sz="2800" b="1" dirty="0">
                <a:latin typeface="Century Gothic" panose="020B0502020202020204" pitchFamily="34" charset="0"/>
              </a:rPr>
              <a:t> </a:t>
            </a:r>
            <a:r>
              <a:rPr lang="en-ZA" sz="2800" b="1" dirty="0" err="1">
                <a:latin typeface="Century Gothic" panose="020B0502020202020204" pitchFamily="34" charset="0"/>
              </a:rPr>
              <a:t>oor</a:t>
            </a:r>
            <a:r>
              <a:rPr lang="en-ZA" sz="2800" b="1" dirty="0">
                <a:latin typeface="Century Gothic" panose="020B0502020202020204" pitchFamily="34" charset="0"/>
              </a:rPr>
              <a:t> die </a:t>
            </a:r>
            <a:r>
              <a:rPr lang="en-ZA" sz="2800" b="1" dirty="0" err="1">
                <a:latin typeface="Century Gothic" panose="020B0502020202020204" pitchFamily="34" charset="0"/>
              </a:rPr>
              <a:t>rol</a:t>
            </a:r>
            <a:r>
              <a:rPr lang="en-ZA" sz="2800" b="1" dirty="0">
                <a:latin typeface="Century Gothic" panose="020B0502020202020204" pitchFamily="34" charset="0"/>
              </a:rPr>
              <a:t> van OGP’s</a:t>
            </a:r>
            <a:endParaRPr lang="en-ZA" sz="2000" b="1" dirty="0">
              <a:latin typeface="Century Gothic" panose="020B0502020202020204" pitchFamily="34" charset="0"/>
            </a:endParaRPr>
          </a:p>
        </p:txBody>
      </p:sp>
      <p:sp>
        <p:nvSpPr>
          <p:cNvPr id="8" name="TextBox 7">
            <a:extLst>
              <a:ext uri="{FF2B5EF4-FFF2-40B4-BE49-F238E27FC236}">
                <a16:creationId xmlns:a16="http://schemas.microsoft.com/office/drawing/2014/main" id="{F293DC65-6DFD-7C12-8173-01AA4F1334FA}"/>
              </a:ext>
            </a:extLst>
          </p:cNvPr>
          <p:cNvSpPr txBox="1"/>
          <p:nvPr/>
        </p:nvSpPr>
        <p:spPr>
          <a:xfrm>
            <a:off x="470540" y="195551"/>
            <a:ext cx="6096000" cy="369332"/>
          </a:xfrm>
          <a:prstGeom prst="rect">
            <a:avLst/>
          </a:prstGeom>
          <a:noFill/>
        </p:spPr>
        <p:txBody>
          <a:bodyPr wrap="square">
            <a:spAutoFit/>
          </a:bodyPr>
          <a:lstStyle/>
          <a:p>
            <a:pPr algn="l">
              <a:lnSpc>
                <a:spcPct val="100000"/>
              </a:lnSpc>
            </a:pPr>
            <a:r>
              <a:rPr lang="en-ZA" dirty="0">
                <a:solidFill>
                  <a:schemeClr val="tx1">
                    <a:lumMod val="75000"/>
                    <a:lumOff val="25000"/>
                  </a:schemeClr>
                </a:solidFill>
                <a:latin typeface="Century Gothic" panose="020B0502020202020204" pitchFamily="34" charset="0"/>
              </a:rPr>
              <a:t>Insert date</a:t>
            </a:r>
            <a:endParaRPr lang="en-ZA" sz="1800" dirty="0">
              <a:solidFill>
                <a:schemeClr val="tx1">
                  <a:lumMod val="75000"/>
                  <a:lumOff val="25000"/>
                </a:schemeClr>
              </a:solidFill>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34B21C93-80DB-EFC1-F26F-62008FE152FC}"/>
              </a:ext>
            </a:extLst>
          </p:cNvPr>
          <p:cNvSpPr>
            <a:spLocks noGrp="1"/>
          </p:cNvSpPr>
          <p:nvPr>
            <p:ph type="sldNum" sz="quarter" idx="12"/>
          </p:nvPr>
        </p:nvSpPr>
        <p:spPr/>
        <p:txBody>
          <a:bodyPr/>
          <a:lstStyle/>
          <a:p>
            <a:fld id="{6A61BA4A-461D-4D8D-B76B-AC2A040C9973}" type="slidenum">
              <a:rPr lang="en-ZA" smtClean="0"/>
              <a:pPr/>
              <a:t>1</a:t>
            </a:fld>
            <a:endParaRPr lang="en-ZA"/>
          </a:p>
        </p:txBody>
      </p:sp>
    </p:spTree>
    <p:extLst>
      <p:ext uri="{BB962C8B-B14F-4D97-AF65-F5344CB8AC3E}">
        <p14:creationId xmlns:p14="http://schemas.microsoft.com/office/powerpoint/2010/main" val="335330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person, floor&#10;&#10;Description automatically generated">
            <a:extLst>
              <a:ext uri="{FF2B5EF4-FFF2-40B4-BE49-F238E27FC236}">
                <a16:creationId xmlns:a16="http://schemas.microsoft.com/office/drawing/2014/main" id="{8996CE44-5640-D33F-A530-DD61E75888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78" t="33238" b="1"/>
          <a:stretch/>
        </p:blipFill>
        <p:spPr>
          <a:xfrm>
            <a:off x="7146120" y="3767955"/>
            <a:ext cx="4920918" cy="2566170"/>
          </a:xfrm>
          <a:prstGeom prst="rect">
            <a:avLst/>
          </a:prstGeom>
        </p:spPr>
      </p:pic>
      <p:pic>
        <p:nvPicPr>
          <p:cNvPr id="9" name="Picture 8" descr="A picture containing person, ground, clothing, shoes&#10;&#10;Description automatically generated">
            <a:extLst>
              <a:ext uri="{FF2B5EF4-FFF2-40B4-BE49-F238E27FC236}">
                <a16:creationId xmlns:a16="http://schemas.microsoft.com/office/drawing/2014/main" id="{84602C30-DCCD-C700-0E85-A7B1DF413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914" y="3767955"/>
            <a:ext cx="3846111" cy="2911870"/>
          </a:xfrm>
          <a:prstGeom prst="rect">
            <a:avLst/>
          </a:prstGeom>
        </p:spPr>
      </p:pic>
      <p:pic>
        <p:nvPicPr>
          <p:cNvPr id="8" name="Picture 7" descr="Two people preparing food&#10;&#10;Description automatically generated with medium confidence">
            <a:extLst>
              <a:ext uri="{FF2B5EF4-FFF2-40B4-BE49-F238E27FC236}">
                <a16:creationId xmlns:a16="http://schemas.microsoft.com/office/drawing/2014/main" id="{288C5A7A-2921-EAF3-5E89-233ED0372B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9460" y="781027"/>
            <a:ext cx="4413059" cy="2911870"/>
          </a:xfrm>
          <a:prstGeom prst="rect">
            <a:avLst/>
          </a:prstGeom>
        </p:spPr>
      </p:pic>
      <p:pic>
        <p:nvPicPr>
          <p:cNvPr id="7" name="Picture 6" descr="A person in a kitchen&#10;&#10;Description automatically generated with low confidence">
            <a:extLst>
              <a:ext uri="{FF2B5EF4-FFF2-40B4-BE49-F238E27FC236}">
                <a16:creationId xmlns:a16="http://schemas.microsoft.com/office/drawing/2014/main" id="{7F6AF472-BF17-9017-BB2D-8230DE225F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913" y="781026"/>
            <a:ext cx="4367805" cy="2911870"/>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AC0994B0-D041-8033-92A7-475B1FDA16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059" t="8707" r="45586" b="8435"/>
          <a:stretch/>
        </p:blipFill>
        <p:spPr>
          <a:xfrm>
            <a:off x="97548" y="781026"/>
            <a:ext cx="3041780" cy="3875406"/>
          </a:xfrm>
          <a:prstGeom prst="rect">
            <a:avLst/>
          </a:prstGeom>
        </p:spPr>
      </p:pic>
      <p:sp>
        <p:nvSpPr>
          <p:cNvPr id="2" name="Title 1"/>
          <p:cNvSpPr>
            <a:spLocks noGrp="1"/>
          </p:cNvSpPr>
          <p:nvPr>
            <p:ph type="title"/>
          </p:nvPr>
        </p:nvSpPr>
        <p:spPr>
          <a:xfrm>
            <a:off x="838200" y="136505"/>
            <a:ext cx="10515600" cy="644521"/>
          </a:xfrm>
        </p:spPr>
        <p:txBody>
          <a:bodyPr>
            <a:normAutofit/>
          </a:bodyPr>
          <a:lstStyle/>
          <a:p>
            <a:pPr algn="ctr"/>
            <a:r>
              <a:rPr lang="en-GB" sz="4000" b="1" dirty="0" err="1">
                <a:latin typeface="Century Gothic" panose="020B0502020202020204" pitchFamily="34" charset="0"/>
              </a:rPr>
              <a:t>Persoonlike</a:t>
            </a:r>
            <a:r>
              <a:rPr lang="en-GB" sz="4000" b="1" dirty="0">
                <a:latin typeface="Century Gothic" panose="020B0502020202020204" pitchFamily="34" charset="0"/>
              </a:rPr>
              <a:t> </a:t>
            </a:r>
            <a:r>
              <a:rPr lang="en-GB" sz="4000" b="1" dirty="0" err="1">
                <a:latin typeface="Century Gothic" panose="020B0502020202020204" pitchFamily="34" charset="0"/>
              </a:rPr>
              <a:t>Beskermende</a:t>
            </a:r>
            <a:r>
              <a:rPr lang="en-GB" sz="4000" b="1" dirty="0">
                <a:latin typeface="Century Gothic" panose="020B0502020202020204" pitchFamily="34" charset="0"/>
              </a:rPr>
              <a:t> </a:t>
            </a:r>
            <a:r>
              <a:rPr lang="en-GB" sz="4000" b="1" dirty="0" err="1">
                <a:latin typeface="Century Gothic" panose="020B0502020202020204" pitchFamily="34" charset="0"/>
              </a:rPr>
              <a:t>Toerusting</a:t>
            </a:r>
            <a:endParaRPr lang="en-ZA" sz="4000" dirty="0"/>
          </a:p>
        </p:txBody>
      </p:sp>
      <p:pic>
        <p:nvPicPr>
          <p:cNvPr id="5" name="Content Placeholder 4" descr="Shape, arrow&#10;&#10;Description automatically generated">
            <a:extLst>
              <a:ext uri="{FF2B5EF4-FFF2-40B4-BE49-F238E27FC236}">
                <a16:creationId xmlns:a16="http://schemas.microsoft.com/office/drawing/2014/main" id="{F2B434A9-AD0B-5FBB-DC52-E751CA22D1EF}"/>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536849" y="1690692"/>
            <a:ext cx="602702" cy="573606"/>
          </a:xfrm>
          <a:prstGeom prst="rect">
            <a:avLst/>
          </a:prstGeom>
        </p:spPr>
      </p:pic>
      <p:pic>
        <p:nvPicPr>
          <p:cNvPr id="10" name="Picture 9" descr="Shape, arrow&#10;&#10;Description automatically generated">
            <a:extLst>
              <a:ext uri="{FF2B5EF4-FFF2-40B4-BE49-F238E27FC236}">
                <a16:creationId xmlns:a16="http://schemas.microsoft.com/office/drawing/2014/main" id="{49EADA18-E0AE-BE73-A643-CF599F349A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1488" y="2068908"/>
            <a:ext cx="600378" cy="571444"/>
          </a:xfrm>
          <a:prstGeom prst="rect">
            <a:avLst/>
          </a:prstGeom>
        </p:spPr>
      </p:pic>
      <p:pic>
        <p:nvPicPr>
          <p:cNvPr id="11" name="Picture 10" descr="Icon&#10;&#10;Description automatically generated">
            <a:extLst>
              <a:ext uri="{FF2B5EF4-FFF2-40B4-BE49-F238E27FC236}">
                <a16:creationId xmlns:a16="http://schemas.microsoft.com/office/drawing/2014/main" id="{A50A2BDE-63C5-5A0A-391D-CDFEA27DB0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53800" y="1027910"/>
            <a:ext cx="547900" cy="510062"/>
          </a:xfrm>
          <a:prstGeom prst="rect">
            <a:avLst/>
          </a:prstGeom>
        </p:spPr>
      </p:pic>
      <p:pic>
        <p:nvPicPr>
          <p:cNvPr id="12" name="Picture 11" descr="Icon&#10;&#10;Description automatically generated">
            <a:extLst>
              <a:ext uri="{FF2B5EF4-FFF2-40B4-BE49-F238E27FC236}">
                <a16:creationId xmlns:a16="http://schemas.microsoft.com/office/drawing/2014/main" id="{905A6BCD-21F6-8A63-A7C1-A5FA0D3DA3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1143" y="5325751"/>
            <a:ext cx="547900" cy="510062"/>
          </a:xfrm>
          <a:prstGeom prst="rect">
            <a:avLst/>
          </a:prstGeom>
        </p:spPr>
      </p:pic>
      <p:pic>
        <p:nvPicPr>
          <p:cNvPr id="13" name="Picture 12" descr="Shape, arrow&#10;&#10;Description automatically generated">
            <a:extLst>
              <a:ext uri="{FF2B5EF4-FFF2-40B4-BE49-F238E27FC236}">
                <a16:creationId xmlns:a16="http://schemas.microsoft.com/office/drawing/2014/main" id="{C4AB22EB-4958-08D2-B5A2-08A8EBB7A0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1645" y="5416550"/>
            <a:ext cx="600378" cy="571444"/>
          </a:xfrm>
          <a:prstGeom prst="rect">
            <a:avLst/>
          </a:prstGeom>
        </p:spPr>
      </p:pic>
      <p:sp>
        <p:nvSpPr>
          <p:cNvPr id="3" name="Slide Number Placeholder 3">
            <a:extLst>
              <a:ext uri="{FF2B5EF4-FFF2-40B4-BE49-F238E27FC236}">
                <a16:creationId xmlns:a16="http://schemas.microsoft.com/office/drawing/2014/main" id="{3CD8C187-90C0-7889-95C8-363BDB91594E}"/>
              </a:ext>
            </a:extLst>
          </p:cNvPr>
          <p:cNvSpPr txBox="1">
            <a:spLocks/>
          </p:cNvSpPr>
          <p:nvPr/>
        </p:nvSpPr>
        <p:spPr>
          <a:xfrm>
            <a:off x="9255034" y="18256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61BA4A-461D-4D8D-B76B-AC2A040C9973}" type="slidenum">
              <a:rPr lang="en-ZA" smtClean="0"/>
              <a:pPr/>
              <a:t>10</a:t>
            </a:fld>
            <a:endParaRPr lang="en-ZA" dirty="0"/>
          </a:p>
        </p:txBody>
      </p:sp>
    </p:spTree>
    <p:extLst>
      <p:ext uri="{BB962C8B-B14F-4D97-AF65-F5344CB8AC3E}">
        <p14:creationId xmlns:p14="http://schemas.microsoft.com/office/powerpoint/2010/main" val="280477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745214"/>
          </a:xfrm>
        </p:spPr>
        <p:txBody>
          <a:bodyPr>
            <a:normAutofit/>
          </a:bodyPr>
          <a:lstStyle/>
          <a:p>
            <a:pPr algn="ctr"/>
            <a:r>
              <a:rPr lang="en-GB" sz="4000" b="1" dirty="0" err="1">
                <a:latin typeface="Century Gothic" panose="020B0502020202020204" pitchFamily="34" charset="0"/>
              </a:rPr>
              <a:t>Publieke</a:t>
            </a:r>
            <a:r>
              <a:rPr lang="en-GB" sz="4000" b="1" dirty="0">
                <a:latin typeface="Century Gothic" panose="020B0502020202020204" pitchFamily="34" charset="0"/>
              </a:rPr>
              <a:t> Toilette</a:t>
            </a:r>
            <a:endParaRPr lang="en-ZA" sz="4000" b="1" dirty="0">
              <a:latin typeface="Century Gothic" panose="020B0502020202020204" pitchFamily="34" charset="0"/>
            </a:endParaRPr>
          </a:p>
        </p:txBody>
      </p:sp>
      <p:sp>
        <p:nvSpPr>
          <p:cNvPr id="3" name="Content Placeholder 2"/>
          <p:cNvSpPr>
            <a:spLocks noGrp="1"/>
          </p:cNvSpPr>
          <p:nvPr>
            <p:ph idx="1"/>
          </p:nvPr>
        </p:nvSpPr>
        <p:spPr>
          <a:xfrm>
            <a:off x="748937" y="1028218"/>
            <a:ext cx="10515600" cy="4351338"/>
          </a:xfrm>
        </p:spPr>
        <p:txBody>
          <a:bodyPr>
            <a:normAutofit/>
          </a:bodyPr>
          <a:lstStyle/>
          <a:p>
            <a:pPr>
              <a:lnSpc>
                <a:spcPct val="150000"/>
              </a:lnSpc>
            </a:pPr>
            <a:r>
              <a:rPr lang="en-ZA" sz="1600" dirty="0" err="1"/>
              <a:t>Publieke</a:t>
            </a:r>
            <a:r>
              <a:rPr lang="en-ZA" sz="1600" dirty="0"/>
              <a:t> toilette </a:t>
            </a:r>
            <a:r>
              <a:rPr lang="en-ZA" sz="1600" dirty="0" err="1"/>
              <a:t>moet</a:t>
            </a:r>
            <a:r>
              <a:rPr lang="en-ZA" sz="1600" dirty="0"/>
              <a:t> </a:t>
            </a:r>
            <a:r>
              <a:rPr lang="en-ZA" sz="1600" dirty="0" err="1"/>
              <a:t>toegerus</a:t>
            </a:r>
            <a:r>
              <a:rPr lang="en-ZA" sz="1600" dirty="0"/>
              <a:t> wees met ‘n </a:t>
            </a:r>
            <a:r>
              <a:rPr lang="en-ZA" sz="1600" dirty="0" err="1"/>
              <a:t>voldoende</a:t>
            </a:r>
            <a:r>
              <a:rPr lang="en-ZA" sz="1600" dirty="0"/>
              <a:t> </a:t>
            </a:r>
            <a:r>
              <a:rPr lang="en-ZA" sz="1600" dirty="0" err="1"/>
              <a:t>spoelstelsel</a:t>
            </a:r>
            <a:r>
              <a:rPr lang="en-ZA" sz="1600" dirty="0"/>
              <a:t> </a:t>
            </a:r>
            <a:r>
              <a:rPr lang="en-ZA" sz="1600" dirty="0" err="1"/>
              <a:t>en</a:t>
            </a:r>
            <a:r>
              <a:rPr lang="en-ZA" sz="1600" dirty="0"/>
              <a:t> </a:t>
            </a:r>
            <a:r>
              <a:rPr lang="en-ZA" sz="1600" dirty="0" err="1"/>
              <a:t>alle</a:t>
            </a:r>
            <a:r>
              <a:rPr lang="en-ZA" sz="1600" dirty="0"/>
              <a:t> toilette </a:t>
            </a:r>
            <a:r>
              <a:rPr lang="en-ZA" sz="1600" dirty="0" err="1"/>
              <a:t>moet</a:t>
            </a:r>
            <a:r>
              <a:rPr lang="en-ZA" sz="1600" dirty="0"/>
              <a:t> </a:t>
            </a:r>
            <a:r>
              <a:rPr lang="en-ZA" sz="1600" dirty="0" err="1"/>
              <a:t>instand</a:t>
            </a:r>
            <a:r>
              <a:rPr lang="en-ZA" sz="1600" dirty="0"/>
              <a:t> </a:t>
            </a:r>
            <a:r>
              <a:rPr lang="en-ZA" sz="1600" dirty="0" err="1"/>
              <a:t>gehou</a:t>
            </a:r>
            <a:r>
              <a:rPr lang="en-ZA" sz="1600" dirty="0"/>
              <a:t> om ‘n </a:t>
            </a:r>
            <a:r>
              <a:rPr lang="en-ZA" sz="1600" dirty="0" err="1"/>
              <a:t>goeie</a:t>
            </a:r>
            <a:r>
              <a:rPr lang="en-ZA" sz="1600" dirty="0"/>
              <a:t> </a:t>
            </a:r>
            <a:r>
              <a:rPr lang="en-ZA" sz="1600" dirty="0" err="1"/>
              <a:t>werkende</a:t>
            </a:r>
            <a:r>
              <a:rPr lang="en-ZA" sz="1600" dirty="0"/>
              <a:t> </a:t>
            </a:r>
            <a:r>
              <a:rPr lang="en-ZA" sz="1600" dirty="0" err="1"/>
              <a:t>toestand</a:t>
            </a:r>
            <a:r>
              <a:rPr lang="en-ZA" sz="1600" dirty="0"/>
              <a:t> </a:t>
            </a:r>
            <a:r>
              <a:rPr lang="en-ZA" sz="1600" dirty="0" err="1"/>
              <a:t>te</a:t>
            </a:r>
            <a:r>
              <a:rPr lang="en-ZA" sz="1600" dirty="0"/>
              <a:t> </a:t>
            </a:r>
            <a:r>
              <a:rPr lang="en-ZA" sz="1600" dirty="0" err="1"/>
              <a:t>behou</a:t>
            </a:r>
            <a:r>
              <a:rPr lang="en-ZA" sz="1600" dirty="0"/>
              <a:t>.</a:t>
            </a:r>
          </a:p>
          <a:p>
            <a:pPr>
              <a:lnSpc>
                <a:spcPct val="150000"/>
              </a:lnSpc>
            </a:pPr>
            <a:r>
              <a:rPr lang="en-ZA" sz="1600" dirty="0" err="1"/>
              <a:t>Publieke</a:t>
            </a:r>
            <a:r>
              <a:rPr lang="en-ZA" sz="1600" dirty="0"/>
              <a:t> toilette </a:t>
            </a:r>
            <a:r>
              <a:rPr lang="en-ZA" sz="1600" dirty="0" err="1"/>
              <a:t>moet</a:t>
            </a:r>
            <a:r>
              <a:rPr lang="en-ZA" sz="1600" dirty="0"/>
              <a:t> ten </a:t>
            </a:r>
            <a:r>
              <a:rPr lang="en-ZA" sz="1600" dirty="0" err="1"/>
              <a:t>alle</a:t>
            </a:r>
            <a:r>
              <a:rPr lang="en-ZA" sz="1600" dirty="0"/>
              <a:t> </a:t>
            </a:r>
            <a:r>
              <a:rPr lang="en-ZA" sz="1600" dirty="0" err="1"/>
              <a:t>tye</a:t>
            </a:r>
            <a:r>
              <a:rPr lang="en-ZA" sz="1600" dirty="0"/>
              <a:t> </a:t>
            </a:r>
            <a:r>
              <a:rPr lang="en-ZA" sz="1600" dirty="0" err="1"/>
              <a:t>skoon</a:t>
            </a:r>
            <a:r>
              <a:rPr lang="en-ZA" sz="1600" dirty="0"/>
              <a:t> </a:t>
            </a:r>
            <a:r>
              <a:rPr lang="en-ZA" sz="1600" dirty="0" err="1"/>
              <a:t>gehou</a:t>
            </a:r>
            <a:r>
              <a:rPr lang="en-ZA" sz="1600" dirty="0"/>
              <a:t> word, </a:t>
            </a:r>
            <a:r>
              <a:rPr lang="en-ZA" sz="1600" dirty="0" err="1"/>
              <a:t>vloere</a:t>
            </a:r>
            <a:r>
              <a:rPr lang="en-ZA" sz="1600" dirty="0"/>
              <a:t> </a:t>
            </a:r>
            <a:r>
              <a:rPr lang="en-ZA" sz="1600" dirty="0" err="1"/>
              <a:t>geskrop</a:t>
            </a:r>
            <a:r>
              <a:rPr lang="en-ZA" sz="1600" dirty="0"/>
              <a:t> </a:t>
            </a:r>
            <a:r>
              <a:rPr lang="en-ZA" sz="1600" dirty="0" err="1"/>
              <a:t>en</a:t>
            </a:r>
            <a:r>
              <a:rPr lang="en-ZA" sz="1600" dirty="0"/>
              <a:t> </a:t>
            </a:r>
            <a:r>
              <a:rPr lang="en-ZA" sz="1600" dirty="0" err="1"/>
              <a:t>toiletbakke</a:t>
            </a:r>
            <a:r>
              <a:rPr lang="en-ZA" sz="1600" dirty="0"/>
              <a:t> </a:t>
            </a:r>
            <a:r>
              <a:rPr lang="en-ZA" sz="1600" dirty="0" err="1"/>
              <a:t>moet</a:t>
            </a:r>
            <a:r>
              <a:rPr lang="en-ZA" sz="1600" dirty="0"/>
              <a:t> </a:t>
            </a:r>
            <a:r>
              <a:rPr lang="en-ZA" sz="1600" dirty="0" err="1"/>
              <a:t>skoon</a:t>
            </a:r>
            <a:r>
              <a:rPr lang="en-ZA" sz="1600" dirty="0"/>
              <a:t> </a:t>
            </a:r>
            <a:r>
              <a:rPr lang="en-ZA" sz="1600" dirty="0" err="1"/>
              <a:t>gehou</a:t>
            </a:r>
            <a:r>
              <a:rPr lang="en-ZA" sz="1600" dirty="0"/>
              <a:t> </a:t>
            </a:r>
            <a:r>
              <a:rPr lang="en-ZA" sz="1600" dirty="0" err="1"/>
              <a:t>en</a:t>
            </a:r>
            <a:r>
              <a:rPr lang="en-ZA" sz="1600" dirty="0"/>
              <a:t> </a:t>
            </a:r>
            <a:r>
              <a:rPr lang="en-ZA" sz="1600" dirty="0" err="1"/>
              <a:t>ontsmet</a:t>
            </a:r>
            <a:r>
              <a:rPr lang="en-ZA" sz="1600" dirty="0"/>
              <a:t> word.</a:t>
            </a:r>
          </a:p>
          <a:p>
            <a:pPr>
              <a:lnSpc>
                <a:spcPct val="150000"/>
              </a:lnSpc>
            </a:pPr>
            <a:r>
              <a:rPr lang="en-ZA" sz="1600" dirty="0" err="1"/>
              <a:t>Voldoende</a:t>
            </a:r>
            <a:r>
              <a:rPr lang="en-ZA" sz="1600" dirty="0"/>
              <a:t> </a:t>
            </a:r>
            <a:r>
              <a:rPr lang="en-ZA" sz="1600" dirty="0" err="1"/>
              <a:t>en</a:t>
            </a:r>
            <a:r>
              <a:rPr lang="en-ZA" sz="1600" dirty="0"/>
              <a:t> </a:t>
            </a:r>
            <a:r>
              <a:rPr lang="en-ZA" sz="1600" dirty="0" err="1"/>
              <a:t>toeganglike</a:t>
            </a:r>
            <a:r>
              <a:rPr lang="en-ZA" sz="1600" dirty="0"/>
              <a:t> toilette, </a:t>
            </a:r>
            <a:r>
              <a:rPr lang="en-ZA" sz="1600" dirty="0" err="1"/>
              <a:t>opwas</a:t>
            </a:r>
            <a:r>
              <a:rPr lang="en-ZA" sz="1600" dirty="0"/>
              <a:t> </a:t>
            </a:r>
            <a:r>
              <a:rPr lang="en-ZA" sz="1600" dirty="0" err="1"/>
              <a:t>en</a:t>
            </a:r>
            <a:r>
              <a:rPr lang="en-ZA" sz="1600" dirty="0"/>
              <a:t> bad </a:t>
            </a:r>
            <a:r>
              <a:rPr lang="en-ZA" sz="1600" dirty="0" err="1"/>
              <a:t>fasiliteite</a:t>
            </a:r>
            <a:r>
              <a:rPr lang="en-ZA" sz="1600" dirty="0"/>
              <a:t> </a:t>
            </a:r>
            <a:r>
              <a:rPr lang="en-ZA" sz="1600" dirty="0" err="1"/>
              <a:t>moet</a:t>
            </a:r>
            <a:r>
              <a:rPr lang="en-ZA" sz="1600" dirty="0"/>
              <a:t> </a:t>
            </a:r>
            <a:r>
              <a:rPr lang="en-ZA" sz="1600" dirty="0" err="1"/>
              <a:t>aan</a:t>
            </a:r>
            <a:r>
              <a:rPr lang="en-ZA" sz="1600" dirty="0"/>
              <a:t> die </a:t>
            </a:r>
            <a:r>
              <a:rPr lang="en-ZA" sz="1600" dirty="0" err="1"/>
              <a:t>publiek</a:t>
            </a:r>
            <a:r>
              <a:rPr lang="en-ZA" sz="1600" dirty="0"/>
              <a:t> </a:t>
            </a:r>
            <a:r>
              <a:rPr lang="en-ZA" sz="1600" dirty="0" err="1"/>
              <a:t>voorsien</a:t>
            </a:r>
            <a:r>
              <a:rPr lang="en-ZA" sz="1600" dirty="0"/>
              <a:t> word.</a:t>
            </a:r>
          </a:p>
          <a:p>
            <a:pPr>
              <a:lnSpc>
                <a:spcPct val="150000"/>
              </a:lnSpc>
            </a:pPr>
            <a:r>
              <a:rPr lang="en-ZA" sz="1600" dirty="0"/>
              <a:t>Die </a:t>
            </a:r>
            <a:r>
              <a:rPr lang="en-ZA" sz="1600" dirty="0" err="1"/>
              <a:t>toiletmure</a:t>
            </a:r>
            <a:r>
              <a:rPr lang="en-ZA" sz="1600" dirty="0"/>
              <a:t> </a:t>
            </a:r>
            <a:r>
              <a:rPr lang="en-ZA" sz="1600" dirty="0" err="1"/>
              <a:t>moet</a:t>
            </a:r>
            <a:r>
              <a:rPr lang="en-ZA" sz="1600" dirty="0"/>
              <a:t> </a:t>
            </a:r>
            <a:r>
              <a:rPr lang="en-ZA" sz="1600" dirty="0" err="1"/>
              <a:t>uit</a:t>
            </a:r>
            <a:r>
              <a:rPr lang="en-ZA" sz="1600" dirty="0"/>
              <a:t> ‘n </a:t>
            </a:r>
            <a:r>
              <a:rPr lang="en-ZA" sz="1600" dirty="0" err="1"/>
              <a:t>gladde</a:t>
            </a:r>
            <a:r>
              <a:rPr lang="en-ZA" sz="1600" dirty="0"/>
              <a:t> </a:t>
            </a:r>
            <a:r>
              <a:rPr lang="en-ZA" sz="1600" dirty="0" err="1"/>
              <a:t>oppervlak</a:t>
            </a:r>
            <a:r>
              <a:rPr lang="en-ZA" sz="1600" dirty="0"/>
              <a:t> </a:t>
            </a:r>
            <a:r>
              <a:rPr lang="en-ZA" sz="1600" dirty="0" err="1"/>
              <a:t>bestaan</a:t>
            </a:r>
            <a:r>
              <a:rPr lang="en-ZA" sz="1600" dirty="0"/>
              <a:t> </a:t>
            </a:r>
            <a:r>
              <a:rPr lang="en-ZA" sz="1600" dirty="0" err="1"/>
              <a:t>en</a:t>
            </a:r>
            <a:r>
              <a:rPr lang="en-ZA" sz="1600" dirty="0"/>
              <a:t> </a:t>
            </a:r>
            <a:r>
              <a:rPr lang="en-ZA" sz="1600" dirty="0" err="1"/>
              <a:t>lig</a:t>
            </a:r>
            <a:r>
              <a:rPr lang="en-ZA" sz="1600" dirty="0"/>
              <a:t> van </a:t>
            </a:r>
            <a:r>
              <a:rPr lang="en-ZA" sz="1600" dirty="0" err="1"/>
              <a:t>kleur</a:t>
            </a:r>
            <a:r>
              <a:rPr lang="en-ZA" sz="1600" dirty="0"/>
              <a:t> wees.</a:t>
            </a:r>
          </a:p>
          <a:p>
            <a:pPr>
              <a:lnSpc>
                <a:spcPct val="150000"/>
              </a:lnSpc>
            </a:pPr>
            <a:r>
              <a:rPr lang="en-ZA" sz="1600" dirty="0" err="1"/>
              <a:t>Toiletfasiliteite</a:t>
            </a:r>
            <a:r>
              <a:rPr lang="en-ZA" sz="1600" dirty="0"/>
              <a:t> </a:t>
            </a:r>
            <a:r>
              <a:rPr lang="en-ZA" sz="1600" dirty="0" err="1"/>
              <a:t>moet</a:t>
            </a:r>
            <a:r>
              <a:rPr lang="en-ZA" sz="1600" dirty="0"/>
              <a:t> </a:t>
            </a:r>
            <a:r>
              <a:rPr lang="en-ZA" sz="1600" dirty="0" err="1"/>
              <a:t>voldoende</a:t>
            </a:r>
            <a:r>
              <a:rPr lang="en-ZA" sz="1600" dirty="0"/>
              <a:t> </a:t>
            </a:r>
            <a:r>
              <a:rPr lang="en-ZA" sz="1600" dirty="0" err="1"/>
              <a:t>verlig</a:t>
            </a:r>
            <a:r>
              <a:rPr lang="en-ZA" sz="1600" dirty="0"/>
              <a:t> </a:t>
            </a:r>
            <a:r>
              <a:rPr lang="en-ZA" sz="1600" dirty="0" err="1"/>
              <a:t>en</a:t>
            </a:r>
            <a:r>
              <a:rPr lang="en-ZA" sz="1600" dirty="0"/>
              <a:t> </a:t>
            </a:r>
            <a:r>
              <a:rPr lang="en-ZA" sz="1600" dirty="0" err="1"/>
              <a:t>geventileerd</a:t>
            </a:r>
            <a:r>
              <a:rPr lang="en-ZA" sz="1600" dirty="0"/>
              <a:t> wees.</a:t>
            </a:r>
            <a:endParaRPr lang="en-ZA" dirty="0">
              <a:solidFill>
                <a:srgbClr val="C00000"/>
              </a:solidFill>
            </a:endParaRPr>
          </a:p>
          <a:p>
            <a:pPr marL="0" indent="0">
              <a:lnSpc>
                <a:spcPct val="150000"/>
              </a:lnSpc>
              <a:buNone/>
            </a:pPr>
            <a:endParaRPr lang="en-ZA" dirty="0"/>
          </a:p>
        </p:txBody>
      </p:sp>
      <p:pic>
        <p:nvPicPr>
          <p:cNvPr id="5" name="Picture 4">
            <a:extLst>
              <a:ext uri="{FF2B5EF4-FFF2-40B4-BE49-F238E27FC236}">
                <a16:creationId xmlns:a16="http://schemas.microsoft.com/office/drawing/2014/main" id="{E2F467A6-BEA2-F7DF-CDE3-0215385E6985}"/>
              </a:ext>
            </a:extLst>
          </p:cNvPr>
          <p:cNvPicPr>
            <a:picLocks noChangeAspect="1"/>
          </p:cNvPicPr>
          <p:nvPr/>
        </p:nvPicPr>
        <p:blipFill>
          <a:blip r:embed="rId2"/>
          <a:stretch>
            <a:fillRect/>
          </a:stretch>
        </p:blipFill>
        <p:spPr>
          <a:xfrm>
            <a:off x="4135327" y="4361627"/>
            <a:ext cx="3921345" cy="2178307"/>
          </a:xfrm>
          <a:prstGeom prst="rect">
            <a:avLst/>
          </a:prstGeom>
        </p:spPr>
      </p:pic>
      <p:sp>
        <p:nvSpPr>
          <p:cNvPr id="6" name="Slide Number Placeholder 3">
            <a:extLst>
              <a:ext uri="{FF2B5EF4-FFF2-40B4-BE49-F238E27FC236}">
                <a16:creationId xmlns:a16="http://schemas.microsoft.com/office/drawing/2014/main" id="{1C93642A-4412-58EB-DF90-275A5E269CF9}"/>
              </a:ext>
            </a:extLst>
          </p:cNvPr>
          <p:cNvSpPr txBox="1">
            <a:spLocks/>
          </p:cNvSpPr>
          <p:nvPr/>
        </p:nvSpPr>
        <p:spPr>
          <a:xfrm>
            <a:off x="9255034" y="18256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61BA4A-461D-4D8D-B76B-AC2A040C9973}" type="slidenum">
              <a:rPr lang="en-ZA" smtClean="0"/>
              <a:pPr/>
              <a:t>11</a:t>
            </a:fld>
            <a:endParaRPr lang="en-ZA" dirty="0"/>
          </a:p>
        </p:txBody>
      </p:sp>
    </p:spTree>
    <p:extLst>
      <p:ext uri="{BB962C8B-B14F-4D97-AF65-F5344CB8AC3E}">
        <p14:creationId xmlns:p14="http://schemas.microsoft.com/office/powerpoint/2010/main" val="351491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69"/>
            <a:ext cx="10515600" cy="782439"/>
          </a:xfrm>
        </p:spPr>
        <p:txBody>
          <a:bodyPr>
            <a:normAutofit/>
          </a:bodyPr>
          <a:lstStyle/>
          <a:p>
            <a:pPr algn="ctr"/>
            <a:r>
              <a:rPr lang="en-GB" sz="4000" b="1" dirty="0" err="1">
                <a:latin typeface="Century Gothic" panose="020B0502020202020204" pitchFamily="34" charset="0"/>
              </a:rPr>
              <a:t>Afvalfasiliteite</a:t>
            </a:r>
            <a:endParaRPr lang="en-ZA" sz="4000" dirty="0"/>
          </a:p>
        </p:txBody>
      </p:sp>
      <p:sp>
        <p:nvSpPr>
          <p:cNvPr id="3" name="Content Placeholder 2"/>
          <p:cNvSpPr>
            <a:spLocks noGrp="1"/>
          </p:cNvSpPr>
          <p:nvPr>
            <p:ph idx="1"/>
          </p:nvPr>
        </p:nvSpPr>
        <p:spPr>
          <a:xfrm>
            <a:off x="838200" y="1059108"/>
            <a:ext cx="10515600" cy="4351338"/>
          </a:xfrm>
        </p:spPr>
        <p:txBody>
          <a:bodyPr>
            <a:normAutofit fontScale="92500" lnSpcReduction="10000"/>
          </a:bodyPr>
          <a:lstStyle/>
          <a:p>
            <a:pPr>
              <a:lnSpc>
                <a:spcPct val="150000"/>
              </a:lnSpc>
            </a:pPr>
            <a:r>
              <a:rPr lang="en-ZA" sz="1500" dirty="0"/>
              <a:t>Die </a:t>
            </a:r>
            <a:r>
              <a:rPr lang="en-ZA" sz="1500" dirty="0" err="1"/>
              <a:t>afhaal</a:t>
            </a:r>
            <a:r>
              <a:rPr lang="en-ZA" sz="1500" dirty="0"/>
              <a:t>, </a:t>
            </a:r>
            <a:r>
              <a:rPr lang="en-ZA" sz="1500" dirty="0" err="1"/>
              <a:t>stoor</a:t>
            </a:r>
            <a:r>
              <a:rPr lang="en-ZA" sz="1500" dirty="0"/>
              <a:t> </a:t>
            </a:r>
            <a:r>
              <a:rPr lang="en-ZA" sz="1500" dirty="0" err="1"/>
              <a:t>en</a:t>
            </a:r>
            <a:r>
              <a:rPr lang="en-ZA" sz="1500" dirty="0"/>
              <a:t> </a:t>
            </a:r>
            <a:r>
              <a:rPr lang="en-ZA" sz="1500" dirty="0" err="1"/>
              <a:t>wegdoen</a:t>
            </a:r>
            <a:r>
              <a:rPr lang="en-ZA" sz="1500" dirty="0"/>
              <a:t> van </a:t>
            </a:r>
            <a:r>
              <a:rPr lang="en-ZA" sz="1500" dirty="0" err="1"/>
              <a:t>algemene</a:t>
            </a:r>
            <a:r>
              <a:rPr lang="en-ZA" sz="1500" dirty="0"/>
              <a:t> </a:t>
            </a:r>
            <a:r>
              <a:rPr lang="en-ZA" sz="1500" dirty="0" err="1"/>
              <a:t>afval</a:t>
            </a:r>
            <a:r>
              <a:rPr lang="en-ZA" sz="1500" dirty="0"/>
              <a:t>, </a:t>
            </a:r>
            <a:r>
              <a:rPr lang="en-ZA" sz="1500" dirty="0" err="1"/>
              <a:t>moet</a:t>
            </a:r>
            <a:r>
              <a:rPr lang="en-ZA" sz="1500" dirty="0"/>
              <a:t> </a:t>
            </a:r>
            <a:r>
              <a:rPr lang="en-ZA" sz="1500" dirty="0" err="1"/>
              <a:t>bestuur</a:t>
            </a:r>
            <a:r>
              <a:rPr lang="en-ZA" sz="1500" dirty="0"/>
              <a:t> word in </a:t>
            </a:r>
            <a:r>
              <a:rPr lang="en-ZA" sz="1500" dirty="0" err="1"/>
              <a:t>ooreenstemming</a:t>
            </a:r>
            <a:r>
              <a:rPr lang="en-ZA" sz="1500" dirty="0"/>
              <a:t> met die </a:t>
            </a:r>
            <a:r>
              <a:rPr lang="en-ZA" sz="1500" dirty="0" err="1"/>
              <a:t>vereistes</a:t>
            </a:r>
            <a:r>
              <a:rPr lang="en-ZA" sz="1500" dirty="0"/>
              <a:t> </a:t>
            </a:r>
            <a:r>
              <a:rPr lang="en-ZA" sz="1500" dirty="0" err="1"/>
              <a:t>soos</a:t>
            </a:r>
            <a:r>
              <a:rPr lang="en-ZA" sz="1500" dirty="0"/>
              <a:t> </a:t>
            </a:r>
            <a:r>
              <a:rPr lang="en-ZA" sz="1500" dirty="0" err="1"/>
              <a:t>gespesifiseer</a:t>
            </a:r>
            <a:r>
              <a:rPr lang="en-ZA" sz="1500" dirty="0"/>
              <a:t> in </a:t>
            </a:r>
            <a:r>
              <a:rPr lang="en-ZA" sz="1500" dirty="0" err="1"/>
              <a:t>Gedeelte</a:t>
            </a:r>
            <a:r>
              <a:rPr lang="en-ZA" sz="1500" dirty="0"/>
              <a:t> U van die </a:t>
            </a:r>
            <a:r>
              <a:rPr lang="en-ZA" sz="1500" dirty="0" err="1"/>
              <a:t>Nasionale</a:t>
            </a:r>
            <a:r>
              <a:rPr lang="en-ZA" sz="1500" dirty="0"/>
              <a:t> </a:t>
            </a:r>
            <a:r>
              <a:rPr lang="en-ZA" sz="1500" dirty="0" err="1"/>
              <a:t>Bou</a:t>
            </a:r>
            <a:r>
              <a:rPr lang="en-ZA" sz="1500" dirty="0"/>
              <a:t> </a:t>
            </a:r>
            <a:r>
              <a:rPr lang="en-ZA" sz="1500" dirty="0" err="1"/>
              <a:t>Regulasies</a:t>
            </a:r>
            <a:r>
              <a:rPr lang="en-ZA" sz="1500" dirty="0"/>
              <a:t> </a:t>
            </a:r>
            <a:r>
              <a:rPr lang="en-ZA" sz="1500" dirty="0" err="1"/>
              <a:t>en</a:t>
            </a:r>
            <a:r>
              <a:rPr lang="en-ZA" sz="1500" dirty="0"/>
              <a:t> </a:t>
            </a:r>
            <a:r>
              <a:rPr lang="en-ZA" sz="1500" dirty="0" err="1"/>
              <a:t>Afdeling</a:t>
            </a:r>
            <a:r>
              <a:rPr lang="en-ZA" sz="1500" dirty="0"/>
              <a:t> 2-5 van die </a:t>
            </a:r>
            <a:r>
              <a:rPr lang="en-ZA" sz="1500" dirty="0" err="1"/>
              <a:t>Norme</a:t>
            </a:r>
            <a:r>
              <a:rPr lang="en-ZA" sz="1500" dirty="0"/>
              <a:t> </a:t>
            </a:r>
            <a:r>
              <a:rPr lang="en-ZA" sz="1500" dirty="0" err="1"/>
              <a:t>en</a:t>
            </a:r>
            <a:r>
              <a:rPr lang="en-ZA" sz="1500" dirty="0"/>
              <a:t> </a:t>
            </a:r>
            <a:r>
              <a:rPr lang="en-ZA" sz="1500" dirty="0" err="1"/>
              <a:t>Standaarde</a:t>
            </a:r>
            <a:r>
              <a:rPr lang="en-ZA" sz="1500" dirty="0"/>
              <a:t> van </a:t>
            </a:r>
            <a:r>
              <a:rPr lang="en-ZA" sz="1500" dirty="0" err="1"/>
              <a:t>Afvalbestuur</a:t>
            </a:r>
            <a:r>
              <a:rPr lang="en-ZA" sz="1500" dirty="0"/>
              <a:t>.</a:t>
            </a:r>
          </a:p>
          <a:p>
            <a:pPr>
              <a:lnSpc>
                <a:spcPct val="150000"/>
              </a:lnSpc>
            </a:pPr>
            <a:r>
              <a:rPr lang="en-ZA" sz="1500" dirty="0"/>
              <a:t>n </a:t>
            </a:r>
            <a:r>
              <a:rPr lang="en-ZA" sz="1500" dirty="0" err="1"/>
              <a:t>Goedgekeurde</a:t>
            </a:r>
            <a:r>
              <a:rPr lang="en-ZA" sz="1500" dirty="0"/>
              <a:t> </a:t>
            </a:r>
            <a:r>
              <a:rPr lang="en-ZA" sz="1500" dirty="0" err="1"/>
              <a:t>afvalarea</a:t>
            </a:r>
            <a:r>
              <a:rPr lang="en-ZA" sz="1500" dirty="0"/>
              <a:t> </a:t>
            </a:r>
            <a:r>
              <a:rPr lang="en-ZA" sz="1500" dirty="0" err="1"/>
              <a:t>moet</a:t>
            </a:r>
            <a:r>
              <a:rPr lang="en-ZA" sz="1500" dirty="0"/>
              <a:t> op </a:t>
            </a:r>
            <a:r>
              <a:rPr lang="en-ZA" sz="1500" dirty="0" err="1"/>
              <a:t>persele</a:t>
            </a:r>
            <a:r>
              <a:rPr lang="en-ZA" sz="1500" dirty="0"/>
              <a:t> </a:t>
            </a:r>
            <a:r>
              <a:rPr lang="en-ZA" sz="1500" dirty="0" err="1"/>
              <a:t>beskikbaar</a:t>
            </a:r>
            <a:r>
              <a:rPr lang="en-ZA" sz="1500" dirty="0"/>
              <a:t> wees </a:t>
            </a:r>
            <a:r>
              <a:rPr lang="en-ZA" sz="1500" dirty="0" err="1"/>
              <a:t>vir</a:t>
            </a:r>
            <a:r>
              <a:rPr lang="en-ZA" sz="1500" dirty="0"/>
              <a:t> die </a:t>
            </a:r>
            <a:r>
              <a:rPr lang="en-ZA" sz="1500" dirty="0" err="1"/>
              <a:t>stoor</a:t>
            </a:r>
            <a:r>
              <a:rPr lang="en-ZA" sz="1500" dirty="0"/>
              <a:t> van </a:t>
            </a:r>
            <a:r>
              <a:rPr lang="en-ZA" sz="1500" dirty="0" err="1"/>
              <a:t>alle</a:t>
            </a:r>
            <a:r>
              <a:rPr lang="en-ZA" sz="1500" dirty="0"/>
              <a:t> </a:t>
            </a:r>
            <a:r>
              <a:rPr lang="en-ZA" sz="1500" dirty="0" err="1"/>
              <a:t>rommel</a:t>
            </a:r>
            <a:r>
              <a:rPr lang="en-ZA" sz="1500" dirty="0"/>
              <a:t> </a:t>
            </a:r>
            <a:r>
              <a:rPr lang="en-ZA" sz="1500" dirty="0" err="1"/>
              <a:t>totdat</a:t>
            </a:r>
            <a:r>
              <a:rPr lang="en-ZA" sz="1500" dirty="0"/>
              <a:t> </a:t>
            </a:r>
            <a:r>
              <a:rPr lang="en-ZA" sz="1500" dirty="0" err="1"/>
              <a:t>dit</a:t>
            </a:r>
            <a:r>
              <a:rPr lang="en-ZA" sz="1500" dirty="0"/>
              <a:t> </a:t>
            </a:r>
            <a:r>
              <a:rPr lang="en-ZA" sz="1500" dirty="0" err="1"/>
              <a:t>verwyder</a:t>
            </a:r>
            <a:r>
              <a:rPr lang="en-ZA" sz="1500" dirty="0"/>
              <a:t> word.</a:t>
            </a:r>
          </a:p>
          <a:p>
            <a:pPr>
              <a:lnSpc>
                <a:spcPct val="150000"/>
              </a:lnSpc>
            </a:pPr>
            <a:r>
              <a:rPr lang="en-ZA" sz="1500" dirty="0" err="1"/>
              <a:t>Toegang</a:t>
            </a:r>
            <a:r>
              <a:rPr lang="en-ZA" sz="1500" dirty="0"/>
              <a:t> tot ‘n </a:t>
            </a:r>
            <a:r>
              <a:rPr lang="en-ZA" sz="1500" dirty="0" err="1"/>
              <a:t>stoorfasilitiet</a:t>
            </a:r>
            <a:r>
              <a:rPr lang="en-ZA" sz="1500" dirty="0"/>
              <a:t> </a:t>
            </a:r>
            <a:r>
              <a:rPr lang="en-ZA" sz="1500" dirty="0" err="1"/>
              <a:t>vir</a:t>
            </a:r>
            <a:r>
              <a:rPr lang="en-ZA" sz="1500" dirty="0"/>
              <a:t> </a:t>
            </a:r>
            <a:r>
              <a:rPr lang="en-ZA" sz="1500" dirty="0" err="1"/>
              <a:t>afval</a:t>
            </a:r>
            <a:r>
              <a:rPr lang="en-ZA" sz="1500" dirty="0"/>
              <a:t> </a:t>
            </a:r>
            <a:r>
              <a:rPr lang="en-ZA" sz="1500" dirty="0" err="1"/>
              <a:t>moet</a:t>
            </a:r>
            <a:r>
              <a:rPr lang="en-ZA" sz="1500" dirty="0"/>
              <a:t> </a:t>
            </a:r>
            <a:r>
              <a:rPr lang="en-ZA" sz="1500" dirty="0" err="1"/>
              <a:t>beperk</a:t>
            </a:r>
            <a:r>
              <a:rPr lang="en-ZA" sz="1500" dirty="0"/>
              <a:t> word tot </a:t>
            </a:r>
            <a:r>
              <a:rPr lang="en-ZA" sz="1500" dirty="0" err="1"/>
              <a:t>werknemers</a:t>
            </a:r>
            <a:r>
              <a:rPr lang="en-ZA" sz="1500" dirty="0"/>
              <a:t> </a:t>
            </a:r>
            <a:r>
              <a:rPr lang="en-ZA" sz="1500" dirty="0" err="1"/>
              <a:t>wie</a:t>
            </a:r>
            <a:r>
              <a:rPr lang="en-ZA" sz="1500" dirty="0"/>
              <a:t> </a:t>
            </a:r>
            <a:r>
              <a:rPr lang="en-ZA" sz="1500" dirty="0" err="1"/>
              <a:t>opgelei</a:t>
            </a:r>
            <a:r>
              <a:rPr lang="en-ZA" sz="1500" dirty="0"/>
              <a:t> is in die </a:t>
            </a:r>
            <a:r>
              <a:rPr lang="en-ZA" sz="1500" dirty="0" err="1"/>
              <a:t>hantering</a:t>
            </a:r>
            <a:r>
              <a:rPr lang="en-ZA" sz="1500" dirty="0"/>
              <a:t> van ‘n </a:t>
            </a:r>
            <a:r>
              <a:rPr lang="en-ZA" sz="1500" dirty="0" err="1"/>
              <a:t>afvalfasiliteit</a:t>
            </a:r>
            <a:endParaRPr lang="en-ZA" sz="1500" dirty="0"/>
          </a:p>
          <a:p>
            <a:pPr>
              <a:lnSpc>
                <a:spcPct val="150000"/>
              </a:lnSpc>
            </a:pPr>
            <a:r>
              <a:rPr lang="en-ZA" sz="1500" dirty="0"/>
              <a:t>n </a:t>
            </a:r>
            <a:r>
              <a:rPr lang="en-ZA" sz="1500" dirty="0" err="1"/>
              <a:t>Voldoende</a:t>
            </a:r>
            <a:r>
              <a:rPr lang="en-ZA" sz="1500" dirty="0"/>
              <a:t> </a:t>
            </a:r>
            <a:r>
              <a:rPr lang="en-ZA" sz="1500" dirty="0" err="1"/>
              <a:t>aantal</a:t>
            </a:r>
            <a:r>
              <a:rPr lang="en-ZA" sz="1500" dirty="0"/>
              <a:t> </a:t>
            </a:r>
            <a:r>
              <a:rPr lang="en-ZA" sz="1500" dirty="0" err="1"/>
              <a:t>vullisbinne</a:t>
            </a:r>
            <a:r>
              <a:rPr lang="en-ZA" sz="1500" dirty="0"/>
              <a:t> </a:t>
            </a:r>
            <a:r>
              <a:rPr lang="en-ZA" sz="1500" dirty="0" err="1"/>
              <a:t>moet</a:t>
            </a:r>
            <a:r>
              <a:rPr lang="en-ZA" sz="1500" dirty="0"/>
              <a:t> op </a:t>
            </a:r>
            <a:r>
              <a:rPr lang="en-ZA" sz="1500" dirty="0" err="1"/>
              <a:t>persele</a:t>
            </a:r>
            <a:r>
              <a:rPr lang="en-ZA" sz="1500" dirty="0"/>
              <a:t> </a:t>
            </a:r>
            <a:r>
              <a:rPr lang="en-ZA" sz="1500" dirty="0" err="1"/>
              <a:t>beskikbaar</a:t>
            </a:r>
            <a:r>
              <a:rPr lang="en-ZA" sz="1500" dirty="0"/>
              <a:t> wees </a:t>
            </a:r>
            <a:r>
              <a:rPr lang="en-ZA" sz="1500" dirty="0" err="1"/>
              <a:t>vir</a:t>
            </a:r>
            <a:r>
              <a:rPr lang="en-ZA" sz="1500" dirty="0"/>
              <a:t> die </a:t>
            </a:r>
            <a:r>
              <a:rPr lang="en-ZA" sz="1500" dirty="0" err="1"/>
              <a:t>stoor</a:t>
            </a:r>
            <a:r>
              <a:rPr lang="en-ZA" sz="1500" dirty="0"/>
              <a:t> van </a:t>
            </a:r>
            <a:r>
              <a:rPr lang="en-ZA" sz="1500" dirty="0" err="1"/>
              <a:t>algemene</a:t>
            </a:r>
            <a:r>
              <a:rPr lang="en-ZA" sz="1500" dirty="0"/>
              <a:t> Rommel</a:t>
            </a:r>
          </a:p>
          <a:p>
            <a:pPr>
              <a:lnSpc>
                <a:spcPct val="150000"/>
              </a:lnSpc>
            </a:pPr>
            <a:r>
              <a:rPr lang="en-ZA" sz="1500" dirty="0"/>
              <a:t>OGP </a:t>
            </a:r>
            <a:r>
              <a:rPr lang="en-ZA" sz="1500" dirty="0" err="1"/>
              <a:t>doen</a:t>
            </a:r>
            <a:r>
              <a:rPr lang="en-ZA" sz="1500" dirty="0"/>
              <a:t> </a:t>
            </a:r>
            <a:r>
              <a:rPr lang="en-ZA" sz="1500" dirty="0" err="1"/>
              <a:t>ook</a:t>
            </a:r>
            <a:r>
              <a:rPr lang="en-ZA" sz="1500" dirty="0"/>
              <a:t> </a:t>
            </a:r>
            <a:r>
              <a:rPr lang="en-ZA" sz="1500" dirty="0" err="1"/>
              <a:t>kontakopsporing</a:t>
            </a:r>
            <a:r>
              <a:rPr lang="en-ZA" sz="1500" dirty="0"/>
              <a:t> van </a:t>
            </a:r>
            <a:r>
              <a:rPr lang="en-ZA" sz="1500" dirty="0" err="1"/>
              <a:t>onwettige</a:t>
            </a:r>
            <a:r>
              <a:rPr lang="en-ZA" sz="1500" dirty="0"/>
              <a:t> </a:t>
            </a:r>
            <a:r>
              <a:rPr lang="en-ZA" sz="1500" dirty="0" err="1"/>
              <a:t>storting</a:t>
            </a:r>
            <a:r>
              <a:rPr lang="en-ZA" sz="1500" dirty="0"/>
              <a:t> van </a:t>
            </a:r>
            <a:r>
              <a:rPr lang="en-ZA" sz="1500" dirty="0" err="1"/>
              <a:t>gesondheidsrisiko</a:t>
            </a:r>
            <a:r>
              <a:rPr lang="en-ZA" sz="1500" dirty="0"/>
              <a:t> </a:t>
            </a:r>
            <a:r>
              <a:rPr lang="en-ZA" sz="1500" dirty="0" err="1"/>
              <a:t>afval</a:t>
            </a:r>
            <a:r>
              <a:rPr lang="en-ZA" sz="1500" dirty="0"/>
              <a:t>.</a:t>
            </a:r>
          </a:p>
          <a:p>
            <a:pPr>
              <a:lnSpc>
                <a:spcPct val="150000"/>
              </a:lnSpc>
            </a:pPr>
            <a:r>
              <a:rPr lang="en-ZA" sz="1500" dirty="0" err="1"/>
              <a:t>Waar</a:t>
            </a:r>
            <a:r>
              <a:rPr lang="en-ZA" sz="1500" dirty="0"/>
              <a:t> </a:t>
            </a:r>
            <a:r>
              <a:rPr lang="en-ZA" sz="1500" dirty="0" err="1"/>
              <a:t>gesondheidssorg</a:t>
            </a:r>
            <a:r>
              <a:rPr lang="en-ZA" sz="1500" dirty="0"/>
              <a:t> </a:t>
            </a:r>
            <a:r>
              <a:rPr lang="en-ZA" sz="1500" dirty="0" err="1"/>
              <a:t>risiko</a:t>
            </a:r>
            <a:r>
              <a:rPr lang="en-ZA" sz="1500" dirty="0"/>
              <a:t> </a:t>
            </a:r>
            <a:r>
              <a:rPr lang="en-ZA" sz="1500" dirty="0" err="1"/>
              <a:t>afval</a:t>
            </a:r>
            <a:r>
              <a:rPr lang="en-ZA" sz="1500" dirty="0"/>
              <a:t> </a:t>
            </a:r>
            <a:r>
              <a:rPr lang="en-ZA" sz="1500" dirty="0" err="1"/>
              <a:t>betrokke</a:t>
            </a:r>
            <a:r>
              <a:rPr lang="en-ZA" sz="1500" dirty="0"/>
              <a:t> is, </a:t>
            </a:r>
            <a:r>
              <a:rPr lang="en-ZA" sz="1500" dirty="0" err="1"/>
              <a:t>moet</a:t>
            </a:r>
            <a:r>
              <a:rPr lang="en-ZA" sz="1500" dirty="0"/>
              <a:t> ‘n </a:t>
            </a:r>
            <a:r>
              <a:rPr lang="en-ZA" sz="1500" dirty="0" err="1"/>
              <a:t>diensverskaffer</a:t>
            </a:r>
            <a:r>
              <a:rPr lang="en-ZA" sz="1500" dirty="0"/>
              <a:t> </a:t>
            </a:r>
            <a:r>
              <a:rPr lang="en-ZA" sz="1500" dirty="0" err="1"/>
              <a:t>aangestel</a:t>
            </a:r>
            <a:r>
              <a:rPr lang="en-ZA" sz="1500" dirty="0"/>
              <a:t> word </a:t>
            </a:r>
            <a:r>
              <a:rPr lang="en-ZA" sz="1500" dirty="0" err="1"/>
              <a:t>vir</a:t>
            </a:r>
            <a:r>
              <a:rPr lang="en-ZA" sz="1500" dirty="0"/>
              <a:t> die </a:t>
            </a:r>
            <a:r>
              <a:rPr lang="en-ZA" sz="1500" dirty="0" err="1"/>
              <a:t>afhaal</a:t>
            </a:r>
            <a:r>
              <a:rPr lang="en-ZA" sz="1500" dirty="0"/>
              <a:t> van die </a:t>
            </a:r>
            <a:r>
              <a:rPr lang="en-ZA" sz="1500" dirty="0" err="1"/>
              <a:t>gesondheidssorg</a:t>
            </a:r>
            <a:r>
              <a:rPr lang="en-ZA" sz="1500" dirty="0"/>
              <a:t> </a:t>
            </a:r>
            <a:r>
              <a:rPr lang="en-ZA" sz="1500" dirty="0" err="1"/>
              <a:t>risiko</a:t>
            </a:r>
            <a:r>
              <a:rPr lang="en-ZA" sz="1500" dirty="0"/>
              <a:t> </a:t>
            </a:r>
            <a:r>
              <a:rPr lang="en-ZA" sz="1500" dirty="0" err="1"/>
              <a:t>afval</a:t>
            </a:r>
            <a:r>
              <a:rPr lang="en-ZA" sz="1500" dirty="0"/>
              <a:t>.</a:t>
            </a:r>
          </a:p>
          <a:p>
            <a:pPr>
              <a:lnSpc>
                <a:spcPct val="150000"/>
              </a:lnSpc>
              <a:spcBef>
                <a:spcPts val="0"/>
              </a:spcBef>
            </a:pPr>
            <a:r>
              <a:rPr lang="en-ZA" sz="1500" dirty="0" err="1"/>
              <a:t>Tydens</a:t>
            </a:r>
            <a:r>
              <a:rPr lang="en-ZA" sz="1500" dirty="0"/>
              <a:t> die </a:t>
            </a:r>
            <a:r>
              <a:rPr lang="en-ZA" sz="1500" dirty="0" err="1"/>
              <a:t>inspeksie</a:t>
            </a:r>
            <a:r>
              <a:rPr lang="en-ZA" sz="1500" dirty="0"/>
              <a:t> van </a:t>
            </a:r>
            <a:r>
              <a:rPr lang="en-ZA" sz="1500" dirty="0" err="1"/>
              <a:t>voedselpersele</a:t>
            </a:r>
            <a:r>
              <a:rPr lang="en-ZA" sz="1500" dirty="0"/>
              <a:t> </a:t>
            </a:r>
            <a:r>
              <a:rPr lang="en-ZA" sz="1500" dirty="0" err="1"/>
              <a:t>en</a:t>
            </a:r>
            <a:r>
              <a:rPr lang="en-ZA" sz="1500" dirty="0"/>
              <a:t> </a:t>
            </a:r>
            <a:r>
              <a:rPr lang="en-ZA" sz="1500" dirty="0" err="1"/>
              <a:t>ander</a:t>
            </a:r>
            <a:r>
              <a:rPr lang="en-ZA" sz="1500" dirty="0"/>
              <a:t> </a:t>
            </a:r>
            <a:r>
              <a:rPr lang="en-ZA" sz="1500" dirty="0" err="1"/>
              <a:t>publieke</a:t>
            </a:r>
            <a:r>
              <a:rPr lang="en-ZA" sz="1500" dirty="0"/>
              <a:t> </a:t>
            </a:r>
            <a:r>
              <a:rPr lang="en-ZA" sz="1500" dirty="0" err="1"/>
              <a:t>persele</a:t>
            </a:r>
            <a:r>
              <a:rPr lang="en-ZA" sz="1500" dirty="0"/>
              <a:t> </a:t>
            </a:r>
            <a:r>
              <a:rPr lang="en-ZA" sz="1500" dirty="0" err="1"/>
              <a:t>verseker</a:t>
            </a:r>
            <a:r>
              <a:rPr lang="en-ZA" sz="1500" dirty="0"/>
              <a:t> </a:t>
            </a:r>
            <a:r>
              <a:rPr lang="en-ZA" sz="1500" dirty="0" err="1"/>
              <a:t>omgewingsgesondheidspraktisyns</a:t>
            </a:r>
            <a:r>
              <a:rPr lang="en-ZA" sz="1500" dirty="0"/>
              <a:t> </a:t>
            </a:r>
            <a:r>
              <a:rPr lang="en-ZA" sz="1500" dirty="0" err="1"/>
              <a:t>dat</a:t>
            </a:r>
            <a:r>
              <a:rPr lang="en-ZA" sz="1500" dirty="0"/>
              <a:t> </a:t>
            </a:r>
            <a:r>
              <a:rPr lang="en-ZA" sz="1500" dirty="0" err="1"/>
              <a:t>afvalwater</a:t>
            </a:r>
            <a:r>
              <a:rPr lang="en-ZA" sz="1500" dirty="0"/>
              <a:t> </a:t>
            </a:r>
            <a:r>
              <a:rPr lang="en-ZA" sz="1500" dirty="0" err="1"/>
              <a:t>verwyder</a:t>
            </a:r>
            <a:r>
              <a:rPr lang="en-ZA" sz="1500" dirty="0"/>
              <a:t> word </a:t>
            </a:r>
            <a:r>
              <a:rPr lang="en-ZA" sz="1500" dirty="0" err="1"/>
              <a:t>totdat</a:t>
            </a:r>
            <a:r>
              <a:rPr lang="en-ZA" sz="1500" dirty="0"/>
              <a:t> </a:t>
            </a:r>
            <a:r>
              <a:rPr lang="en-ZA" sz="1500" dirty="0" err="1"/>
              <a:t>dit</a:t>
            </a:r>
            <a:r>
              <a:rPr lang="en-ZA" sz="1500" dirty="0"/>
              <a:t> </a:t>
            </a:r>
            <a:r>
              <a:rPr lang="en-ZA" sz="1500" dirty="0" err="1"/>
              <a:t>aanvaarbaar</a:t>
            </a:r>
            <a:r>
              <a:rPr lang="en-ZA" sz="1500" dirty="0"/>
              <a:t> is </a:t>
            </a:r>
            <a:r>
              <a:rPr lang="en-ZA" sz="1500" dirty="0" err="1"/>
              <a:t>vir</a:t>
            </a:r>
            <a:r>
              <a:rPr lang="en-ZA" sz="1500" dirty="0"/>
              <a:t> die </a:t>
            </a:r>
            <a:r>
              <a:rPr lang="en-ZA" sz="1500" dirty="0" err="1"/>
              <a:t>plaaslike</a:t>
            </a:r>
            <a:r>
              <a:rPr lang="en-ZA" sz="1500" dirty="0"/>
              <a:t> </a:t>
            </a:r>
            <a:r>
              <a:rPr lang="en-ZA" sz="1500" dirty="0" err="1"/>
              <a:t>owerheid</a:t>
            </a:r>
            <a:r>
              <a:rPr lang="en-ZA" sz="1500" dirty="0"/>
              <a:t>.</a:t>
            </a:r>
          </a:p>
        </p:txBody>
      </p:sp>
      <p:pic>
        <p:nvPicPr>
          <p:cNvPr id="5" name="Picture 4">
            <a:extLst>
              <a:ext uri="{FF2B5EF4-FFF2-40B4-BE49-F238E27FC236}">
                <a16:creationId xmlns:a16="http://schemas.microsoft.com/office/drawing/2014/main" id="{4263F28E-C065-1100-F7C8-190E75B189FE}"/>
              </a:ext>
            </a:extLst>
          </p:cNvPr>
          <p:cNvPicPr>
            <a:picLocks noChangeAspect="1"/>
          </p:cNvPicPr>
          <p:nvPr/>
        </p:nvPicPr>
        <p:blipFill rotWithShape="1">
          <a:blip r:embed="rId2"/>
          <a:srcRect b="8339"/>
          <a:stretch/>
        </p:blipFill>
        <p:spPr>
          <a:xfrm>
            <a:off x="4282595" y="5321985"/>
            <a:ext cx="3626810" cy="1536015"/>
          </a:xfrm>
          <a:prstGeom prst="rect">
            <a:avLst/>
          </a:prstGeom>
        </p:spPr>
      </p:pic>
      <p:sp>
        <p:nvSpPr>
          <p:cNvPr id="6" name="Slide Number Placeholder 3">
            <a:extLst>
              <a:ext uri="{FF2B5EF4-FFF2-40B4-BE49-F238E27FC236}">
                <a16:creationId xmlns:a16="http://schemas.microsoft.com/office/drawing/2014/main" id="{F60389B7-5BD0-8487-38BB-DEE548DB9B69}"/>
              </a:ext>
            </a:extLst>
          </p:cNvPr>
          <p:cNvSpPr>
            <a:spLocks noGrp="1"/>
          </p:cNvSpPr>
          <p:nvPr>
            <p:ph type="sldNum" sz="quarter" idx="12"/>
          </p:nvPr>
        </p:nvSpPr>
        <p:spPr>
          <a:xfrm>
            <a:off x="9255034" y="182566"/>
            <a:ext cx="2743200" cy="365125"/>
          </a:xfrm>
        </p:spPr>
        <p:txBody>
          <a:bodyPr/>
          <a:lstStyle/>
          <a:p>
            <a:fld id="{6A61BA4A-461D-4D8D-B76B-AC2A040C9973}" type="slidenum">
              <a:rPr lang="en-ZA" smtClean="0"/>
              <a:pPr/>
              <a:t>12</a:t>
            </a:fld>
            <a:endParaRPr lang="en-ZA" dirty="0"/>
          </a:p>
        </p:txBody>
      </p:sp>
    </p:spTree>
    <p:extLst>
      <p:ext uri="{BB962C8B-B14F-4D97-AF65-F5344CB8AC3E}">
        <p14:creationId xmlns:p14="http://schemas.microsoft.com/office/powerpoint/2010/main" val="314020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453"/>
            <a:ext cx="10515600" cy="854071"/>
          </a:xfrm>
        </p:spPr>
        <p:txBody>
          <a:bodyPr>
            <a:normAutofit/>
          </a:bodyPr>
          <a:lstStyle/>
          <a:p>
            <a:pPr algn="ctr"/>
            <a:r>
              <a:rPr lang="en-ZA" sz="4000" b="1" dirty="0" err="1">
                <a:latin typeface="Century Gothic" panose="020B0502020202020204" pitchFamily="34" charset="0"/>
              </a:rPr>
              <a:t>Diere</a:t>
            </a:r>
            <a:r>
              <a:rPr lang="en-ZA" sz="4000" b="1" dirty="0">
                <a:latin typeface="Century Gothic" panose="020B0502020202020204" pitchFamily="34" charset="0"/>
              </a:rPr>
              <a:t> by </a:t>
            </a:r>
            <a:r>
              <a:rPr lang="en-ZA" sz="4000" b="1" dirty="0" err="1">
                <a:latin typeface="Century Gothic" panose="020B0502020202020204" pitchFamily="34" charset="0"/>
              </a:rPr>
              <a:t>geleenthede</a:t>
            </a:r>
            <a:endParaRPr lang="en-ZA" sz="4000" b="1" dirty="0">
              <a:latin typeface="Century Gothic" panose="020B0502020202020204" pitchFamily="34" charset="0"/>
            </a:endParaRPr>
          </a:p>
        </p:txBody>
      </p:sp>
      <p:sp>
        <p:nvSpPr>
          <p:cNvPr id="3" name="Content Placeholder 2"/>
          <p:cNvSpPr>
            <a:spLocks noGrp="1"/>
          </p:cNvSpPr>
          <p:nvPr>
            <p:ph idx="1"/>
          </p:nvPr>
        </p:nvSpPr>
        <p:spPr>
          <a:xfrm>
            <a:off x="838200" y="1129198"/>
            <a:ext cx="10515600" cy="2397773"/>
          </a:xfrm>
        </p:spPr>
        <p:txBody>
          <a:bodyPr>
            <a:normAutofit/>
          </a:bodyPr>
          <a:lstStyle/>
          <a:p>
            <a:pPr>
              <a:lnSpc>
                <a:spcPct val="150000"/>
              </a:lnSpc>
            </a:pPr>
            <a:r>
              <a:rPr lang="en-ZA" sz="1600" dirty="0" err="1"/>
              <a:t>Diere</a:t>
            </a:r>
            <a:r>
              <a:rPr lang="en-ZA" sz="1600" dirty="0"/>
              <a:t> word </a:t>
            </a:r>
            <a:r>
              <a:rPr lang="en-ZA" sz="1600" dirty="0" err="1"/>
              <a:t>nie</a:t>
            </a:r>
            <a:r>
              <a:rPr lang="en-ZA" sz="1600" dirty="0"/>
              <a:t> </a:t>
            </a:r>
            <a:r>
              <a:rPr lang="en-ZA" sz="1600" dirty="0" err="1"/>
              <a:t>toegelaat</a:t>
            </a:r>
            <a:r>
              <a:rPr lang="en-ZA" sz="1600" dirty="0"/>
              <a:t> om </a:t>
            </a:r>
            <a:r>
              <a:rPr lang="en-ZA" sz="1600" dirty="0" err="1"/>
              <a:t>toegang</a:t>
            </a:r>
            <a:r>
              <a:rPr lang="en-ZA" sz="1600" dirty="0"/>
              <a:t> tot </a:t>
            </a:r>
            <a:r>
              <a:rPr lang="en-ZA" sz="1600" dirty="0" err="1"/>
              <a:t>voedselpersele</a:t>
            </a:r>
            <a:r>
              <a:rPr lang="en-ZA" sz="1600" dirty="0"/>
              <a:t> </a:t>
            </a:r>
            <a:r>
              <a:rPr lang="en-ZA" sz="1600" dirty="0" err="1"/>
              <a:t>te</a:t>
            </a:r>
            <a:r>
              <a:rPr lang="en-ZA" sz="1600" dirty="0"/>
              <a:t> </a:t>
            </a:r>
            <a:r>
              <a:rPr lang="en-ZA" sz="1600" dirty="0" err="1"/>
              <a:t>kry</a:t>
            </a:r>
            <a:r>
              <a:rPr lang="en-ZA" sz="1600" dirty="0"/>
              <a:t> </a:t>
            </a:r>
            <a:r>
              <a:rPr lang="en-ZA" sz="1600" dirty="0" err="1"/>
              <a:t>nie</a:t>
            </a:r>
            <a:r>
              <a:rPr lang="en-ZA" sz="1600" dirty="0"/>
              <a:t>.</a:t>
            </a:r>
          </a:p>
          <a:p>
            <a:pPr>
              <a:lnSpc>
                <a:spcPct val="150000"/>
              </a:lnSpc>
            </a:pPr>
            <a:r>
              <a:rPr lang="en-ZA" sz="1600" dirty="0"/>
              <a:t>Die </a:t>
            </a:r>
            <a:r>
              <a:rPr lang="en-ZA" sz="1600" dirty="0" err="1"/>
              <a:t>enigste</a:t>
            </a:r>
            <a:r>
              <a:rPr lang="en-ZA" sz="1600" dirty="0"/>
              <a:t> </a:t>
            </a:r>
            <a:r>
              <a:rPr lang="en-ZA" sz="1600" dirty="0" err="1"/>
              <a:t>uitsondering</a:t>
            </a:r>
            <a:r>
              <a:rPr lang="en-ZA" sz="1600" dirty="0"/>
              <a:t> is ‘n </a:t>
            </a:r>
            <a:r>
              <a:rPr lang="en-ZA" sz="1600" dirty="0" err="1"/>
              <a:t>gids</a:t>
            </a:r>
            <a:r>
              <a:rPr lang="en-ZA" sz="1600" dirty="0"/>
              <a:t> of </a:t>
            </a:r>
            <a:r>
              <a:rPr lang="en-ZA" sz="1600" dirty="0" err="1"/>
              <a:t>dienshond</a:t>
            </a:r>
            <a:r>
              <a:rPr lang="en-ZA" sz="1600" dirty="0"/>
              <a:t> wat </a:t>
            </a:r>
            <a:r>
              <a:rPr lang="en-ZA" sz="1600" dirty="0" err="1"/>
              <a:t>vergesel</a:t>
            </a:r>
            <a:r>
              <a:rPr lang="en-ZA" sz="1600" dirty="0"/>
              <a:t> word </a:t>
            </a:r>
            <a:r>
              <a:rPr lang="en-ZA" sz="1600" dirty="0" err="1"/>
              <a:t>deur</a:t>
            </a:r>
            <a:r>
              <a:rPr lang="en-ZA" sz="1600" dirty="0"/>
              <a:t> ‘n </a:t>
            </a:r>
            <a:r>
              <a:rPr lang="en-ZA" sz="1600" dirty="0" err="1"/>
              <a:t>persoon</a:t>
            </a:r>
            <a:r>
              <a:rPr lang="en-ZA" sz="1600" dirty="0"/>
              <a:t> met ‘n </a:t>
            </a:r>
            <a:r>
              <a:rPr lang="en-ZA" sz="1600" dirty="0" err="1"/>
              <a:t>gestremdheid</a:t>
            </a:r>
            <a:r>
              <a:rPr lang="en-ZA" sz="1600" dirty="0"/>
              <a:t> </a:t>
            </a:r>
            <a:r>
              <a:rPr lang="en-ZA" sz="1600" dirty="0" err="1"/>
              <a:t>en</a:t>
            </a:r>
            <a:r>
              <a:rPr lang="en-ZA" sz="1600" dirty="0"/>
              <a:t> die </a:t>
            </a:r>
            <a:r>
              <a:rPr lang="en-ZA" sz="1600" dirty="0" err="1"/>
              <a:t>hond</a:t>
            </a:r>
            <a:r>
              <a:rPr lang="en-ZA" sz="1600" dirty="0"/>
              <a:t> mag </a:t>
            </a:r>
            <a:r>
              <a:rPr lang="en-ZA" sz="1600" dirty="0" err="1"/>
              <a:t>toegelaat</a:t>
            </a:r>
            <a:r>
              <a:rPr lang="en-ZA" sz="1600" dirty="0"/>
              <a:t> word by die </a:t>
            </a:r>
            <a:r>
              <a:rPr lang="en-ZA" sz="1600" dirty="0" err="1"/>
              <a:t>verkope</a:t>
            </a:r>
            <a:r>
              <a:rPr lang="en-ZA" sz="1600" dirty="0"/>
              <a:t> of </a:t>
            </a:r>
            <a:r>
              <a:rPr lang="en-ZA" sz="1600" dirty="0" err="1"/>
              <a:t>diens</a:t>
            </a:r>
            <a:r>
              <a:rPr lang="en-ZA" sz="1600" dirty="0"/>
              <a:t> area van die </a:t>
            </a:r>
            <a:r>
              <a:rPr lang="en-ZA" sz="1600" dirty="0" err="1"/>
              <a:t>voedselperseel</a:t>
            </a:r>
            <a:r>
              <a:rPr lang="en-ZA" sz="1600" dirty="0"/>
              <a:t>.</a:t>
            </a:r>
          </a:p>
          <a:p>
            <a:pPr>
              <a:lnSpc>
                <a:spcPct val="150000"/>
              </a:lnSpc>
            </a:pPr>
            <a:r>
              <a:rPr lang="en-ZA" sz="1600" dirty="0"/>
              <a:t>Vis, </a:t>
            </a:r>
            <a:r>
              <a:rPr lang="en-ZA" sz="1600" dirty="0" err="1"/>
              <a:t>weekdiere</a:t>
            </a:r>
            <a:r>
              <a:rPr lang="en-ZA" sz="1600" dirty="0"/>
              <a:t> of </a:t>
            </a:r>
            <a:r>
              <a:rPr lang="en-ZA" sz="1600" dirty="0" err="1"/>
              <a:t>skaaldiere</a:t>
            </a:r>
            <a:r>
              <a:rPr lang="en-ZA" sz="1600" dirty="0"/>
              <a:t> mag </a:t>
            </a:r>
            <a:r>
              <a:rPr lang="en-ZA" sz="1600" dirty="0" err="1"/>
              <a:t>lewend</a:t>
            </a:r>
            <a:r>
              <a:rPr lang="en-ZA" sz="1600" dirty="0"/>
              <a:t> </a:t>
            </a:r>
            <a:r>
              <a:rPr lang="en-ZA" sz="1600" dirty="0" err="1"/>
              <a:t>gehou</a:t>
            </a:r>
            <a:r>
              <a:rPr lang="en-ZA" sz="1600" dirty="0"/>
              <a:t> word </a:t>
            </a:r>
            <a:r>
              <a:rPr lang="en-ZA" sz="1600" dirty="0" err="1"/>
              <a:t>totdat</a:t>
            </a:r>
            <a:r>
              <a:rPr lang="en-ZA" sz="1600" dirty="0"/>
              <a:t> </a:t>
            </a:r>
            <a:r>
              <a:rPr lang="en-ZA" sz="1600" dirty="0" err="1"/>
              <a:t>dit</a:t>
            </a:r>
            <a:r>
              <a:rPr lang="en-ZA" sz="1600" dirty="0"/>
              <a:t> </a:t>
            </a:r>
            <a:r>
              <a:rPr lang="en-ZA" sz="1600" dirty="0" err="1"/>
              <a:t>voorberei</a:t>
            </a:r>
            <a:r>
              <a:rPr lang="en-ZA" sz="1600" dirty="0"/>
              <a:t> word </a:t>
            </a:r>
            <a:r>
              <a:rPr lang="en-ZA" sz="1600" dirty="0" err="1"/>
              <a:t>vir</a:t>
            </a:r>
            <a:r>
              <a:rPr lang="en-ZA" sz="1600" dirty="0"/>
              <a:t> </a:t>
            </a:r>
            <a:r>
              <a:rPr lang="en-ZA" sz="1600" dirty="0" err="1"/>
              <a:t>inname</a:t>
            </a:r>
            <a:r>
              <a:rPr lang="en-ZA" sz="1600" dirty="0"/>
              <a:t>.</a:t>
            </a:r>
          </a:p>
          <a:p>
            <a:pPr>
              <a:lnSpc>
                <a:spcPct val="150000"/>
              </a:lnSpc>
            </a:pPr>
            <a:r>
              <a:rPr lang="en-ZA" sz="1600" dirty="0" err="1"/>
              <a:t>Ons</a:t>
            </a:r>
            <a:r>
              <a:rPr lang="en-ZA" sz="1600" dirty="0"/>
              <a:t> </a:t>
            </a:r>
            <a:r>
              <a:rPr lang="en-ZA" sz="1600" dirty="0" err="1"/>
              <a:t>moedig</a:t>
            </a:r>
            <a:r>
              <a:rPr lang="en-ZA" sz="1600" dirty="0"/>
              <a:t> u </a:t>
            </a:r>
            <a:r>
              <a:rPr lang="en-ZA" sz="1600" dirty="0" err="1"/>
              <a:t>aan</a:t>
            </a:r>
            <a:r>
              <a:rPr lang="en-ZA" sz="1600" dirty="0"/>
              <a:t> om </a:t>
            </a:r>
            <a:r>
              <a:rPr lang="en-ZA" sz="1600" dirty="0" err="1"/>
              <a:t>voedselstalletjies</a:t>
            </a:r>
            <a:r>
              <a:rPr lang="en-ZA" sz="1600" dirty="0"/>
              <a:t> </a:t>
            </a:r>
            <a:r>
              <a:rPr lang="en-ZA" sz="1600" dirty="0" err="1"/>
              <a:t>en</a:t>
            </a:r>
            <a:r>
              <a:rPr lang="en-ZA" sz="1600" dirty="0"/>
              <a:t> areas </a:t>
            </a:r>
            <a:r>
              <a:rPr lang="en-ZA" sz="1600" dirty="0" err="1"/>
              <a:t>waar</a:t>
            </a:r>
            <a:r>
              <a:rPr lang="en-ZA" sz="1600" dirty="0"/>
              <a:t> </a:t>
            </a:r>
            <a:r>
              <a:rPr lang="en-ZA" sz="1600" dirty="0" err="1"/>
              <a:t>honde</a:t>
            </a:r>
            <a:r>
              <a:rPr lang="en-ZA" sz="1600" dirty="0"/>
              <a:t> </a:t>
            </a:r>
            <a:r>
              <a:rPr lang="en-ZA" sz="1600" dirty="0" err="1"/>
              <a:t>toegelaat</a:t>
            </a:r>
            <a:r>
              <a:rPr lang="en-ZA" sz="1600" dirty="0"/>
              <a:t> word, apart </a:t>
            </a:r>
            <a:r>
              <a:rPr lang="en-ZA" sz="1600" dirty="0" err="1"/>
              <a:t>te</a:t>
            </a:r>
            <a:r>
              <a:rPr lang="en-ZA" sz="1600" dirty="0"/>
              <a:t> </a:t>
            </a:r>
            <a:r>
              <a:rPr lang="en-ZA" sz="1600" dirty="0" err="1"/>
              <a:t>hou</a:t>
            </a:r>
            <a:r>
              <a:rPr lang="en-ZA" sz="1600" dirty="0"/>
              <a:t>.</a:t>
            </a:r>
          </a:p>
        </p:txBody>
      </p:sp>
      <p:pic>
        <p:nvPicPr>
          <p:cNvPr id="5" name="Picture 4">
            <a:extLst>
              <a:ext uri="{FF2B5EF4-FFF2-40B4-BE49-F238E27FC236}">
                <a16:creationId xmlns:a16="http://schemas.microsoft.com/office/drawing/2014/main" id="{35C615D9-C310-46EE-BFA5-24DE46C994A6}"/>
              </a:ext>
            </a:extLst>
          </p:cNvPr>
          <p:cNvPicPr>
            <a:picLocks noChangeAspect="1"/>
          </p:cNvPicPr>
          <p:nvPr/>
        </p:nvPicPr>
        <p:blipFill rotWithShape="1">
          <a:blip r:embed="rId2"/>
          <a:srcRect l="-222" t="25505" r="1"/>
          <a:stretch/>
        </p:blipFill>
        <p:spPr>
          <a:xfrm>
            <a:off x="6219612" y="3640769"/>
            <a:ext cx="4920342" cy="2721713"/>
          </a:xfrm>
          <a:prstGeom prst="rect">
            <a:avLst/>
          </a:prstGeom>
        </p:spPr>
      </p:pic>
      <p:sp>
        <p:nvSpPr>
          <p:cNvPr id="6" name="Slide Number Placeholder 3">
            <a:extLst>
              <a:ext uri="{FF2B5EF4-FFF2-40B4-BE49-F238E27FC236}">
                <a16:creationId xmlns:a16="http://schemas.microsoft.com/office/drawing/2014/main" id="{17780827-6272-6185-F279-5E41C51869CB}"/>
              </a:ext>
            </a:extLst>
          </p:cNvPr>
          <p:cNvSpPr>
            <a:spLocks noGrp="1"/>
          </p:cNvSpPr>
          <p:nvPr>
            <p:ph type="sldNum" sz="quarter" idx="12"/>
          </p:nvPr>
        </p:nvSpPr>
        <p:spPr>
          <a:xfrm>
            <a:off x="9255034" y="182566"/>
            <a:ext cx="2743200" cy="365125"/>
          </a:xfrm>
        </p:spPr>
        <p:txBody>
          <a:bodyPr/>
          <a:lstStyle/>
          <a:p>
            <a:fld id="{6A61BA4A-461D-4D8D-B76B-AC2A040C9973}" type="slidenum">
              <a:rPr lang="en-ZA" smtClean="0"/>
              <a:pPr/>
              <a:t>13</a:t>
            </a:fld>
            <a:endParaRPr lang="en-ZA" dirty="0"/>
          </a:p>
        </p:txBody>
      </p:sp>
      <p:pic>
        <p:nvPicPr>
          <p:cNvPr id="7" name="Picture 6">
            <a:extLst>
              <a:ext uri="{FF2B5EF4-FFF2-40B4-BE49-F238E27FC236}">
                <a16:creationId xmlns:a16="http://schemas.microsoft.com/office/drawing/2014/main" id="{22D90D3F-AA6F-209D-0C2D-AF5423BEAD87}"/>
              </a:ext>
            </a:extLst>
          </p:cNvPr>
          <p:cNvPicPr>
            <a:picLocks noChangeAspect="1"/>
          </p:cNvPicPr>
          <p:nvPr/>
        </p:nvPicPr>
        <p:blipFill>
          <a:blip r:embed="rId3"/>
          <a:stretch>
            <a:fillRect/>
          </a:stretch>
        </p:blipFill>
        <p:spPr>
          <a:xfrm>
            <a:off x="1626325" y="3640769"/>
            <a:ext cx="4469675" cy="2721713"/>
          </a:xfrm>
          <a:prstGeom prst="rect">
            <a:avLst/>
          </a:prstGeom>
        </p:spPr>
      </p:pic>
    </p:spTree>
    <p:extLst>
      <p:ext uri="{BB962C8B-B14F-4D97-AF65-F5344CB8AC3E}">
        <p14:creationId xmlns:p14="http://schemas.microsoft.com/office/powerpoint/2010/main" val="1102406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 shining through the clouds over a body of water&#10;&#10;Description automatically generated with medium confidence">
            <a:extLst>
              <a:ext uri="{FF2B5EF4-FFF2-40B4-BE49-F238E27FC236}">
                <a16:creationId xmlns:a16="http://schemas.microsoft.com/office/drawing/2014/main" id="{4563C0A6-AF66-BE38-9FFC-1BC99304A2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397"/>
          <a:stretch/>
        </p:blipFill>
        <p:spPr>
          <a:xfrm>
            <a:off x="0" y="-46992"/>
            <a:ext cx="12191999" cy="6857999"/>
          </a:xfrm>
          <a:prstGeom prst="rect">
            <a:avLst/>
          </a:prstGeom>
        </p:spPr>
      </p:pic>
      <p:sp>
        <p:nvSpPr>
          <p:cNvPr id="3" name="Rectangle 2">
            <a:extLst>
              <a:ext uri="{FF2B5EF4-FFF2-40B4-BE49-F238E27FC236}">
                <a16:creationId xmlns:a16="http://schemas.microsoft.com/office/drawing/2014/main" id="{CCE9999F-F6AF-4B2B-A615-0EDD85450DA5}"/>
              </a:ext>
            </a:extLst>
          </p:cNvPr>
          <p:cNvSpPr/>
          <p:nvPr/>
        </p:nvSpPr>
        <p:spPr>
          <a:xfrm>
            <a:off x="533400" y="4504336"/>
            <a:ext cx="11303000" cy="240065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r>
              <a:rPr lang="en-ZA" sz="3000" dirty="0">
                <a:solidFill>
                  <a:schemeClr val="bg1"/>
                </a:solidFill>
                <a:latin typeface="Century Gothic" panose="020B0502020202020204" pitchFamily="34" charset="0"/>
              </a:rPr>
            </a:br>
            <a:endParaRPr lang="en-ZA" sz="3000" dirty="0">
              <a:solidFill>
                <a:schemeClr val="bg1"/>
              </a:solidFill>
              <a:latin typeface="Century Gothic" panose="020B0502020202020204" pitchFamily="34" charset="0"/>
            </a:endParaRPr>
          </a:p>
          <a:p>
            <a:pPr algn="ctr"/>
            <a:br>
              <a:rPr lang="en-ZA" sz="3000" dirty="0">
                <a:solidFill>
                  <a:schemeClr val="bg1"/>
                </a:solidFill>
                <a:latin typeface="Century Gothic" panose="020B0502020202020204" pitchFamily="34" charset="0"/>
              </a:rPr>
            </a:br>
            <a:br>
              <a:rPr lang="en-ZA" sz="3000" dirty="0">
                <a:solidFill>
                  <a:schemeClr val="bg1"/>
                </a:solidFill>
                <a:latin typeface="Century Gothic" panose="020B0502020202020204" pitchFamily="34" charset="0"/>
              </a:rPr>
            </a:br>
            <a:endParaRPr lang="en-ZA" sz="3000" dirty="0"/>
          </a:p>
        </p:txBody>
      </p:sp>
      <p:pic>
        <p:nvPicPr>
          <p:cNvPr id="4" name="Picture 3" descr="A black background with white text&#10;&#10;Description automatically generated with low confidence">
            <a:extLst>
              <a:ext uri="{FF2B5EF4-FFF2-40B4-BE49-F238E27FC236}">
                <a16:creationId xmlns:a16="http://schemas.microsoft.com/office/drawing/2014/main" id="{3B9F3D1C-7906-EFBA-81A0-3FD1FB2EAE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764" y="377505"/>
            <a:ext cx="5298471" cy="1886631"/>
          </a:xfrm>
          <a:prstGeom prst="rect">
            <a:avLst/>
          </a:prstGeom>
        </p:spPr>
      </p:pic>
      <p:sp>
        <p:nvSpPr>
          <p:cNvPr id="5" name="TextBox 34">
            <a:extLst>
              <a:ext uri="{FF2B5EF4-FFF2-40B4-BE49-F238E27FC236}">
                <a16:creationId xmlns:a16="http://schemas.microsoft.com/office/drawing/2014/main" id="{B07E5461-DC66-3E60-0A25-3BB34E7F33B2}"/>
              </a:ext>
            </a:extLst>
          </p:cNvPr>
          <p:cNvSpPr txBox="1"/>
          <p:nvPr/>
        </p:nvSpPr>
        <p:spPr>
          <a:xfrm>
            <a:off x="4419600" y="4670280"/>
            <a:ext cx="3351378" cy="513135"/>
          </a:xfrm>
          <a:custGeom>
            <a:avLst/>
            <a:gdLst/>
            <a:ahLst/>
            <a:cxnLst/>
            <a:rect l="l" t="t" r="r" b="b"/>
            <a:pathLst>
              <a:path w="3540869" h="542148">
                <a:moveTo>
                  <a:pt x="2421386" y="252192"/>
                </a:moveTo>
                <a:cubicBezTo>
                  <a:pt x="2433095" y="252192"/>
                  <a:pt x="2442710" y="256126"/>
                  <a:pt x="2450231" y="263994"/>
                </a:cubicBezTo>
                <a:cubicBezTo>
                  <a:pt x="2457751" y="271862"/>
                  <a:pt x="2461512" y="282090"/>
                  <a:pt x="2461512" y="294678"/>
                </a:cubicBezTo>
                <a:cubicBezTo>
                  <a:pt x="2461512" y="307266"/>
                  <a:pt x="2457684" y="317562"/>
                  <a:pt x="2450028" y="325564"/>
                </a:cubicBezTo>
                <a:cubicBezTo>
                  <a:pt x="2442373" y="333567"/>
                  <a:pt x="2432781" y="337568"/>
                  <a:pt x="2421251" y="337568"/>
                </a:cubicBezTo>
                <a:cubicBezTo>
                  <a:pt x="2409722" y="337568"/>
                  <a:pt x="2400198" y="333612"/>
                  <a:pt x="2392677" y="325699"/>
                </a:cubicBezTo>
                <a:cubicBezTo>
                  <a:pt x="2385156" y="317787"/>
                  <a:pt x="2381396" y="307446"/>
                  <a:pt x="2381396" y="294678"/>
                </a:cubicBezTo>
                <a:cubicBezTo>
                  <a:pt x="2381396" y="282269"/>
                  <a:pt x="2385201" y="272086"/>
                  <a:pt x="2392812" y="264129"/>
                </a:cubicBezTo>
                <a:cubicBezTo>
                  <a:pt x="2400422" y="256171"/>
                  <a:pt x="2409947" y="252192"/>
                  <a:pt x="2421386" y="252192"/>
                </a:cubicBezTo>
                <a:close/>
                <a:moveTo>
                  <a:pt x="1897511" y="252192"/>
                </a:moveTo>
                <a:cubicBezTo>
                  <a:pt x="1909220" y="252192"/>
                  <a:pt x="1918835" y="256126"/>
                  <a:pt x="1926356" y="263994"/>
                </a:cubicBezTo>
                <a:cubicBezTo>
                  <a:pt x="1933876" y="271862"/>
                  <a:pt x="1937637" y="282090"/>
                  <a:pt x="1937637" y="294678"/>
                </a:cubicBezTo>
                <a:cubicBezTo>
                  <a:pt x="1937637" y="307266"/>
                  <a:pt x="1933809" y="317562"/>
                  <a:pt x="1926154" y="325564"/>
                </a:cubicBezTo>
                <a:cubicBezTo>
                  <a:pt x="1918498" y="333567"/>
                  <a:pt x="1908905" y="337568"/>
                  <a:pt x="1897376" y="337568"/>
                </a:cubicBezTo>
                <a:cubicBezTo>
                  <a:pt x="1885847" y="337568"/>
                  <a:pt x="1876323" y="333612"/>
                  <a:pt x="1868802" y="325699"/>
                </a:cubicBezTo>
                <a:cubicBezTo>
                  <a:pt x="1861281" y="317787"/>
                  <a:pt x="1857521" y="307446"/>
                  <a:pt x="1857521" y="294678"/>
                </a:cubicBezTo>
                <a:cubicBezTo>
                  <a:pt x="1857521" y="282269"/>
                  <a:pt x="1861326" y="272086"/>
                  <a:pt x="1868937" y="264129"/>
                </a:cubicBezTo>
                <a:cubicBezTo>
                  <a:pt x="1876547" y="256171"/>
                  <a:pt x="1886072" y="252192"/>
                  <a:pt x="1897511" y="252192"/>
                </a:cubicBezTo>
                <a:close/>
                <a:moveTo>
                  <a:pt x="1116461" y="252192"/>
                </a:moveTo>
                <a:cubicBezTo>
                  <a:pt x="1128170" y="252192"/>
                  <a:pt x="1137785" y="256126"/>
                  <a:pt x="1145306" y="263994"/>
                </a:cubicBezTo>
                <a:cubicBezTo>
                  <a:pt x="1152826" y="271862"/>
                  <a:pt x="1156587" y="282090"/>
                  <a:pt x="1156587" y="294678"/>
                </a:cubicBezTo>
                <a:cubicBezTo>
                  <a:pt x="1156587" y="307266"/>
                  <a:pt x="1152759" y="317562"/>
                  <a:pt x="1145103" y="325564"/>
                </a:cubicBezTo>
                <a:cubicBezTo>
                  <a:pt x="1137448" y="333567"/>
                  <a:pt x="1127855" y="337568"/>
                  <a:pt x="1116326" y="337568"/>
                </a:cubicBezTo>
                <a:cubicBezTo>
                  <a:pt x="1104797" y="337568"/>
                  <a:pt x="1095273" y="333612"/>
                  <a:pt x="1087752" y="325699"/>
                </a:cubicBezTo>
                <a:cubicBezTo>
                  <a:pt x="1080231" y="317787"/>
                  <a:pt x="1076471" y="307446"/>
                  <a:pt x="1076471" y="294678"/>
                </a:cubicBezTo>
                <a:cubicBezTo>
                  <a:pt x="1076471" y="282269"/>
                  <a:pt x="1080276" y="272086"/>
                  <a:pt x="1087887" y="264129"/>
                </a:cubicBezTo>
                <a:cubicBezTo>
                  <a:pt x="1095497" y="256171"/>
                  <a:pt x="1105022" y="252192"/>
                  <a:pt x="1116461" y="252192"/>
                </a:cubicBezTo>
                <a:close/>
                <a:moveTo>
                  <a:pt x="516386" y="252192"/>
                </a:moveTo>
                <a:cubicBezTo>
                  <a:pt x="528095" y="252192"/>
                  <a:pt x="537710" y="256126"/>
                  <a:pt x="545231" y="263994"/>
                </a:cubicBezTo>
                <a:cubicBezTo>
                  <a:pt x="552751" y="271862"/>
                  <a:pt x="556512" y="282090"/>
                  <a:pt x="556512" y="294678"/>
                </a:cubicBezTo>
                <a:cubicBezTo>
                  <a:pt x="556512" y="307266"/>
                  <a:pt x="552684" y="317562"/>
                  <a:pt x="545028" y="325564"/>
                </a:cubicBezTo>
                <a:cubicBezTo>
                  <a:pt x="537373" y="333567"/>
                  <a:pt x="527781" y="337568"/>
                  <a:pt x="516251" y="337568"/>
                </a:cubicBezTo>
                <a:cubicBezTo>
                  <a:pt x="504722" y="337568"/>
                  <a:pt x="495198" y="333612"/>
                  <a:pt x="487677" y="325699"/>
                </a:cubicBezTo>
                <a:cubicBezTo>
                  <a:pt x="480156" y="317787"/>
                  <a:pt x="476396" y="307446"/>
                  <a:pt x="476396" y="294678"/>
                </a:cubicBezTo>
                <a:cubicBezTo>
                  <a:pt x="476396" y="282269"/>
                  <a:pt x="480201" y="272086"/>
                  <a:pt x="487812" y="264129"/>
                </a:cubicBezTo>
                <a:cubicBezTo>
                  <a:pt x="495422" y="256171"/>
                  <a:pt x="504947" y="252192"/>
                  <a:pt x="516386" y="252192"/>
                </a:cubicBezTo>
                <a:close/>
                <a:moveTo>
                  <a:pt x="2731919" y="251518"/>
                </a:moveTo>
                <a:cubicBezTo>
                  <a:pt x="2743428" y="251518"/>
                  <a:pt x="2752959" y="255542"/>
                  <a:pt x="2760512" y="263589"/>
                </a:cubicBezTo>
                <a:cubicBezTo>
                  <a:pt x="2768065" y="271637"/>
                  <a:pt x="2771842" y="281955"/>
                  <a:pt x="2771842" y="294543"/>
                </a:cubicBezTo>
                <a:cubicBezTo>
                  <a:pt x="2771842" y="307221"/>
                  <a:pt x="2767998" y="317652"/>
                  <a:pt x="2760310" y="325834"/>
                </a:cubicBezTo>
                <a:cubicBezTo>
                  <a:pt x="2752622" y="334017"/>
                  <a:pt x="2743158" y="338108"/>
                  <a:pt x="2731919" y="338108"/>
                </a:cubicBezTo>
                <a:cubicBezTo>
                  <a:pt x="2720319" y="338108"/>
                  <a:pt x="2710698" y="334084"/>
                  <a:pt x="2703055" y="326037"/>
                </a:cubicBezTo>
                <a:cubicBezTo>
                  <a:pt x="2695412" y="317989"/>
                  <a:pt x="2691591" y="307446"/>
                  <a:pt x="2691591" y="294408"/>
                </a:cubicBezTo>
                <a:cubicBezTo>
                  <a:pt x="2691591" y="281640"/>
                  <a:pt x="2695412" y="271300"/>
                  <a:pt x="2703055" y="263387"/>
                </a:cubicBezTo>
                <a:cubicBezTo>
                  <a:pt x="2710698" y="255474"/>
                  <a:pt x="2720319" y="251518"/>
                  <a:pt x="2731919" y="251518"/>
                </a:cubicBezTo>
                <a:close/>
                <a:moveTo>
                  <a:pt x="2160419" y="251518"/>
                </a:moveTo>
                <a:cubicBezTo>
                  <a:pt x="2171928" y="251518"/>
                  <a:pt x="2181459" y="255542"/>
                  <a:pt x="2189012" y="263589"/>
                </a:cubicBezTo>
                <a:cubicBezTo>
                  <a:pt x="2196565" y="271637"/>
                  <a:pt x="2200342" y="281955"/>
                  <a:pt x="2200342" y="294543"/>
                </a:cubicBezTo>
                <a:cubicBezTo>
                  <a:pt x="2200342" y="307221"/>
                  <a:pt x="2196498" y="317652"/>
                  <a:pt x="2188810" y="325834"/>
                </a:cubicBezTo>
                <a:cubicBezTo>
                  <a:pt x="2181122" y="334017"/>
                  <a:pt x="2171658" y="338108"/>
                  <a:pt x="2160419" y="338108"/>
                </a:cubicBezTo>
                <a:cubicBezTo>
                  <a:pt x="2148819" y="338108"/>
                  <a:pt x="2139198" y="334084"/>
                  <a:pt x="2131555" y="326037"/>
                </a:cubicBezTo>
                <a:cubicBezTo>
                  <a:pt x="2123912" y="317989"/>
                  <a:pt x="2120091" y="307446"/>
                  <a:pt x="2120091" y="294408"/>
                </a:cubicBezTo>
                <a:cubicBezTo>
                  <a:pt x="2120091" y="281640"/>
                  <a:pt x="2123912" y="271300"/>
                  <a:pt x="2131555" y="263387"/>
                </a:cubicBezTo>
                <a:cubicBezTo>
                  <a:pt x="2139198" y="255474"/>
                  <a:pt x="2148819" y="251518"/>
                  <a:pt x="2160419" y="251518"/>
                </a:cubicBezTo>
                <a:close/>
                <a:moveTo>
                  <a:pt x="2908510" y="248685"/>
                </a:moveTo>
                <a:cubicBezTo>
                  <a:pt x="2917968" y="248685"/>
                  <a:pt x="2926278" y="251248"/>
                  <a:pt x="2933438" y="256373"/>
                </a:cubicBezTo>
                <a:cubicBezTo>
                  <a:pt x="2940598" y="261499"/>
                  <a:pt x="2945394" y="268152"/>
                  <a:pt x="2947826" y="276335"/>
                </a:cubicBezTo>
                <a:lnTo>
                  <a:pt x="2867980" y="276335"/>
                </a:lnTo>
                <a:cubicBezTo>
                  <a:pt x="2872123" y="267253"/>
                  <a:pt x="2876627" y="260914"/>
                  <a:pt x="2881490" y="257317"/>
                </a:cubicBezTo>
                <a:cubicBezTo>
                  <a:pt x="2889236" y="251563"/>
                  <a:pt x="2898243" y="248685"/>
                  <a:pt x="2908510" y="248685"/>
                </a:cubicBezTo>
                <a:close/>
                <a:moveTo>
                  <a:pt x="1546435" y="248685"/>
                </a:moveTo>
                <a:cubicBezTo>
                  <a:pt x="1555893" y="248685"/>
                  <a:pt x="1564203" y="251248"/>
                  <a:pt x="1571363" y="256373"/>
                </a:cubicBezTo>
                <a:cubicBezTo>
                  <a:pt x="1578523" y="261499"/>
                  <a:pt x="1583319" y="268152"/>
                  <a:pt x="1585751" y="276335"/>
                </a:cubicBezTo>
                <a:lnTo>
                  <a:pt x="1505905" y="276335"/>
                </a:lnTo>
                <a:cubicBezTo>
                  <a:pt x="1510048" y="267253"/>
                  <a:pt x="1514552" y="260914"/>
                  <a:pt x="1519416" y="257317"/>
                </a:cubicBezTo>
                <a:cubicBezTo>
                  <a:pt x="1527161" y="251563"/>
                  <a:pt x="1536168" y="248685"/>
                  <a:pt x="1546435" y="248685"/>
                </a:cubicBezTo>
                <a:close/>
                <a:moveTo>
                  <a:pt x="3240451" y="221306"/>
                </a:moveTo>
                <a:lnTo>
                  <a:pt x="3296233" y="357100"/>
                </a:lnTo>
                <a:lnTo>
                  <a:pt x="3266058" y="421731"/>
                </a:lnTo>
                <a:lnTo>
                  <a:pt x="3304087" y="421731"/>
                </a:lnTo>
                <a:lnTo>
                  <a:pt x="3395992" y="221306"/>
                </a:lnTo>
                <a:lnTo>
                  <a:pt x="3358256" y="221306"/>
                </a:lnTo>
                <a:lnTo>
                  <a:pt x="3316196" y="313381"/>
                </a:lnTo>
                <a:lnTo>
                  <a:pt x="3278079" y="221306"/>
                </a:lnTo>
                <a:close/>
                <a:moveTo>
                  <a:pt x="3100287" y="221306"/>
                </a:moveTo>
                <a:lnTo>
                  <a:pt x="3100287" y="368050"/>
                </a:lnTo>
                <a:lnTo>
                  <a:pt x="3137108" y="368050"/>
                </a:lnTo>
                <a:lnTo>
                  <a:pt x="3137108" y="221306"/>
                </a:lnTo>
                <a:close/>
                <a:moveTo>
                  <a:pt x="1227773" y="221306"/>
                </a:moveTo>
                <a:lnTo>
                  <a:pt x="1227773" y="282404"/>
                </a:lnTo>
                <a:cubicBezTo>
                  <a:pt x="1227773" y="305873"/>
                  <a:pt x="1229212" y="322058"/>
                  <a:pt x="1232089" y="330959"/>
                </a:cubicBezTo>
                <a:cubicBezTo>
                  <a:pt x="1236135" y="343818"/>
                  <a:pt x="1243127" y="353843"/>
                  <a:pt x="1253062" y="361037"/>
                </a:cubicBezTo>
                <a:cubicBezTo>
                  <a:pt x="1262998" y="368230"/>
                  <a:pt x="1276014" y="371827"/>
                  <a:pt x="1292109" y="371827"/>
                </a:cubicBezTo>
                <a:cubicBezTo>
                  <a:pt x="1306945" y="371827"/>
                  <a:pt x="1319174" y="368747"/>
                  <a:pt x="1328795" y="362588"/>
                </a:cubicBezTo>
                <a:cubicBezTo>
                  <a:pt x="1338416" y="356428"/>
                  <a:pt x="1345699" y="347594"/>
                  <a:pt x="1350645" y="336085"/>
                </a:cubicBezTo>
                <a:cubicBezTo>
                  <a:pt x="1354691" y="326643"/>
                  <a:pt x="1356714" y="309110"/>
                  <a:pt x="1356714" y="283483"/>
                </a:cubicBezTo>
                <a:lnTo>
                  <a:pt x="1356714" y="221306"/>
                </a:lnTo>
                <a:lnTo>
                  <a:pt x="1319893" y="221306"/>
                </a:lnTo>
                <a:lnTo>
                  <a:pt x="1319893" y="293194"/>
                </a:lnTo>
                <a:cubicBezTo>
                  <a:pt x="1319893" y="307042"/>
                  <a:pt x="1319127" y="316078"/>
                  <a:pt x="1317594" y="320304"/>
                </a:cubicBezTo>
                <a:cubicBezTo>
                  <a:pt x="1315522" y="325969"/>
                  <a:pt x="1312345" y="330263"/>
                  <a:pt x="1308063" y="333185"/>
                </a:cubicBezTo>
                <a:cubicBezTo>
                  <a:pt x="1303781" y="336107"/>
                  <a:pt x="1298576" y="337568"/>
                  <a:pt x="1292446" y="337568"/>
                </a:cubicBezTo>
                <a:cubicBezTo>
                  <a:pt x="1286316" y="337568"/>
                  <a:pt x="1281156" y="336085"/>
                  <a:pt x="1276965" y="333117"/>
                </a:cubicBezTo>
                <a:cubicBezTo>
                  <a:pt x="1272774" y="330150"/>
                  <a:pt x="1269732" y="325992"/>
                  <a:pt x="1267839" y="320641"/>
                </a:cubicBezTo>
                <a:cubicBezTo>
                  <a:pt x="1265945" y="315291"/>
                  <a:pt x="1264999" y="305738"/>
                  <a:pt x="1264999" y="291980"/>
                </a:cubicBezTo>
                <a:lnTo>
                  <a:pt x="1264999" y="221306"/>
                </a:lnTo>
                <a:close/>
                <a:moveTo>
                  <a:pt x="627698" y="221306"/>
                </a:moveTo>
                <a:lnTo>
                  <a:pt x="627698" y="282404"/>
                </a:lnTo>
                <a:cubicBezTo>
                  <a:pt x="627698" y="305873"/>
                  <a:pt x="629137" y="322058"/>
                  <a:pt x="632014" y="330959"/>
                </a:cubicBezTo>
                <a:cubicBezTo>
                  <a:pt x="636060" y="343818"/>
                  <a:pt x="643051" y="353843"/>
                  <a:pt x="652987" y="361037"/>
                </a:cubicBezTo>
                <a:cubicBezTo>
                  <a:pt x="662923" y="368230"/>
                  <a:pt x="675939" y="371827"/>
                  <a:pt x="692034" y="371827"/>
                </a:cubicBezTo>
                <a:cubicBezTo>
                  <a:pt x="706870" y="371827"/>
                  <a:pt x="719099" y="368747"/>
                  <a:pt x="728720" y="362588"/>
                </a:cubicBezTo>
                <a:cubicBezTo>
                  <a:pt x="738341" y="356428"/>
                  <a:pt x="745624" y="347594"/>
                  <a:pt x="750570" y="336085"/>
                </a:cubicBezTo>
                <a:cubicBezTo>
                  <a:pt x="754616" y="326643"/>
                  <a:pt x="756639" y="309110"/>
                  <a:pt x="756639" y="283483"/>
                </a:cubicBezTo>
                <a:lnTo>
                  <a:pt x="756639" y="221306"/>
                </a:lnTo>
                <a:lnTo>
                  <a:pt x="719818" y="221306"/>
                </a:lnTo>
                <a:lnTo>
                  <a:pt x="719818" y="293194"/>
                </a:lnTo>
                <a:cubicBezTo>
                  <a:pt x="719818" y="307042"/>
                  <a:pt x="719052" y="316078"/>
                  <a:pt x="717519" y="320304"/>
                </a:cubicBezTo>
                <a:cubicBezTo>
                  <a:pt x="715447" y="325969"/>
                  <a:pt x="712270" y="330263"/>
                  <a:pt x="707988" y="333185"/>
                </a:cubicBezTo>
                <a:cubicBezTo>
                  <a:pt x="703706" y="336107"/>
                  <a:pt x="698501" y="337568"/>
                  <a:pt x="692371" y="337568"/>
                </a:cubicBezTo>
                <a:cubicBezTo>
                  <a:pt x="686241" y="337568"/>
                  <a:pt x="681081" y="336085"/>
                  <a:pt x="676890" y="333117"/>
                </a:cubicBezTo>
                <a:cubicBezTo>
                  <a:pt x="672699" y="330150"/>
                  <a:pt x="669657" y="325992"/>
                  <a:pt x="667764" y="320641"/>
                </a:cubicBezTo>
                <a:cubicBezTo>
                  <a:pt x="665870" y="315291"/>
                  <a:pt x="664924" y="305738"/>
                  <a:pt x="664924" y="291980"/>
                </a:cubicBezTo>
                <a:lnTo>
                  <a:pt x="664924" y="221306"/>
                </a:lnTo>
                <a:close/>
                <a:moveTo>
                  <a:pt x="3073772" y="217529"/>
                </a:moveTo>
                <a:cubicBezTo>
                  <a:pt x="3067028" y="217529"/>
                  <a:pt x="3060824" y="219417"/>
                  <a:pt x="3055159" y="223194"/>
                </a:cubicBezTo>
                <a:cubicBezTo>
                  <a:pt x="3049494" y="226970"/>
                  <a:pt x="3044954" y="232500"/>
                  <a:pt x="3041537" y="239784"/>
                </a:cubicBezTo>
                <a:lnTo>
                  <a:pt x="3041537" y="221306"/>
                </a:lnTo>
                <a:lnTo>
                  <a:pt x="3009976" y="221306"/>
                </a:lnTo>
                <a:lnTo>
                  <a:pt x="3009976" y="368050"/>
                </a:lnTo>
                <a:lnTo>
                  <a:pt x="3046527" y="368050"/>
                </a:lnTo>
                <a:lnTo>
                  <a:pt x="3046527" y="308705"/>
                </a:lnTo>
                <a:lnTo>
                  <a:pt x="3046392" y="301557"/>
                </a:lnTo>
                <a:cubicBezTo>
                  <a:pt x="3046392" y="281056"/>
                  <a:pt x="3048348" y="267298"/>
                  <a:pt x="3052259" y="260285"/>
                </a:cubicBezTo>
                <a:cubicBezTo>
                  <a:pt x="3056171" y="253271"/>
                  <a:pt x="3060959" y="249764"/>
                  <a:pt x="3066624" y="249764"/>
                </a:cubicBezTo>
                <a:cubicBezTo>
                  <a:pt x="3069411" y="249764"/>
                  <a:pt x="3072963" y="250843"/>
                  <a:pt x="3077279" y="253001"/>
                </a:cubicBezTo>
                <a:lnTo>
                  <a:pt x="3088743" y="221306"/>
                </a:lnTo>
                <a:cubicBezTo>
                  <a:pt x="3083528" y="218788"/>
                  <a:pt x="3078538" y="217529"/>
                  <a:pt x="3073772" y="217529"/>
                </a:cubicBezTo>
                <a:close/>
                <a:moveTo>
                  <a:pt x="2906689" y="217529"/>
                </a:moveTo>
                <a:cubicBezTo>
                  <a:pt x="2884930" y="217529"/>
                  <a:pt x="2866834" y="224925"/>
                  <a:pt x="2852402" y="239716"/>
                </a:cubicBezTo>
                <a:cubicBezTo>
                  <a:pt x="2837970" y="254508"/>
                  <a:pt x="2830754" y="273098"/>
                  <a:pt x="2830754" y="295487"/>
                </a:cubicBezTo>
                <a:cubicBezTo>
                  <a:pt x="2830754" y="317337"/>
                  <a:pt x="2837993" y="335523"/>
                  <a:pt x="2852469" y="350044"/>
                </a:cubicBezTo>
                <a:cubicBezTo>
                  <a:pt x="2866946" y="364566"/>
                  <a:pt x="2885694" y="371827"/>
                  <a:pt x="2908712" y="371827"/>
                </a:cubicBezTo>
                <a:cubicBezTo>
                  <a:pt x="2923549" y="371827"/>
                  <a:pt x="2936362" y="369197"/>
                  <a:pt x="2947152" y="363937"/>
                </a:cubicBezTo>
                <a:cubicBezTo>
                  <a:pt x="2957942" y="358676"/>
                  <a:pt x="2967204" y="350561"/>
                  <a:pt x="2974936" y="339591"/>
                </a:cubicBezTo>
                <a:lnTo>
                  <a:pt x="2943915" y="325025"/>
                </a:lnTo>
                <a:cubicBezTo>
                  <a:pt x="2934024" y="334646"/>
                  <a:pt x="2922200" y="339457"/>
                  <a:pt x="2908443" y="339457"/>
                </a:cubicBezTo>
                <a:cubicBezTo>
                  <a:pt x="2896933" y="339457"/>
                  <a:pt x="2887469" y="336377"/>
                  <a:pt x="2880051" y="330218"/>
                </a:cubicBezTo>
                <a:cubicBezTo>
                  <a:pt x="2872633" y="324058"/>
                  <a:pt x="2868070" y="315764"/>
                  <a:pt x="2866361" y="305333"/>
                </a:cubicBezTo>
                <a:lnTo>
                  <a:pt x="2984647" y="305333"/>
                </a:lnTo>
                <a:lnTo>
                  <a:pt x="2984782" y="298320"/>
                </a:lnTo>
                <a:cubicBezTo>
                  <a:pt x="2984782" y="274042"/>
                  <a:pt x="2977544" y="254508"/>
                  <a:pt x="2963067" y="239716"/>
                </a:cubicBezTo>
                <a:cubicBezTo>
                  <a:pt x="2948591" y="224925"/>
                  <a:pt x="2929798" y="217529"/>
                  <a:pt x="2906689" y="217529"/>
                </a:cubicBezTo>
                <a:close/>
                <a:moveTo>
                  <a:pt x="2739606" y="217529"/>
                </a:moveTo>
                <a:cubicBezTo>
                  <a:pt x="2730795" y="217529"/>
                  <a:pt x="2722522" y="219193"/>
                  <a:pt x="2714789" y="222520"/>
                </a:cubicBezTo>
                <a:cubicBezTo>
                  <a:pt x="2707057" y="225847"/>
                  <a:pt x="2699863" y="230837"/>
                  <a:pt x="2693209" y="237491"/>
                </a:cubicBezTo>
                <a:lnTo>
                  <a:pt x="2693209" y="221306"/>
                </a:lnTo>
                <a:lnTo>
                  <a:pt x="2656658" y="221306"/>
                </a:lnTo>
                <a:lnTo>
                  <a:pt x="2656658" y="421731"/>
                </a:lnTo>
                <a:lnTo>
                  <a:pt x="2693209" y="421731"/>
                </a:lnTo>
                <a:lnTo>
                  <a:pt x="2693209" y="352540"/>
                </a:lnTo>
                <a:cubicBezTo>
                  <a:pt x="2700403" y="359373"/>
                  <a:pt x="2707641" y="364296"/>
                  <a:pt x="2714924" y="367308"/>
                </a:cubicBezTo>
                <a:cubicBezTo>
                  <a:pt x="2722207" y="370321"/>
                  <a:pt x="2730075" y="371827"/>
                  <a:pt x="2738527" y="371827"/>
                </a:cubicBezTo>
                <a:cubicBezTo>
                  <a:pt x="2757500" y="371827"/>
                  <a:pt x="2773910" y="364476"/>
                  <a:pt x="2787757" y="349775"/>
                </a:cubicBezTo>
                <a:cubicBezTo>
                  <a:pt x="2801604" y="335073"/>
                  <a:pt x="2808528" y="316798"/>
                  <a:pt x="2808528" y="294948"/>
                </a:cubicBezTo>
                <a:cubicBezTo>
                  <a:pt x="2808528" y="272289"/>
                  <a:pt x="2801829" y="253721"/>
                  <a:pt x="2788431" y="239244"/>
                </a:cubicBezTo>
                <a:cubicBezTo>
                  <a:pt x="2775034" y="224768"/>
                  <a:pt x="2758759" y="217529"/>
                  <a:pt x="2739606" y="217529"/>
                </a:cubicBezTo>
                <a:close/>
                <a:moveTo>
                  <a:pt x="2574375" y="217529"/>
                </a:moveTo>
                <a:cubicBezTo>
                  <a:pt x="2560437" y="217529"/>
                  <a:pt x="2548996" y="221643"/>
                  <a:pt x="2540049" y="229870"/>
                </a:cubicBezTo>
                <a:cubicBezTo>
                  <a:pt x="2531102" y="238098"/>
                  <a:pt x="2526629" y="248011"/>
                  <a:pt x="2526629" y="259610"/>
                </a:cubicBezTo>
                <a:cubicBezTo>
                  <a:pt x="2526629" y="277594"/>
                  <a:pt x="2538498" y="292565"/>
                  <a:pt x="2562236" y="304524"/>
                </a:cubicBezTo>
                <a:lnTo>
                  <a:pt x="2574644" y="310728"/>
                </a:lnTo>
                <a:cubicBezTo>
                  <a:pt x="2585345" y="316123"/>
                  <a:pt x="2590695" y="321653"/>
                  <a:pt x="2590695" y="327318"/>
                </a:cubicBezTo>
                <a:cubicBezTo>
                  <a:pt x="2590695" y="330375"/>
                  <a:pt x="2589211" y="333073"/>
                  <a:pt x="2586244" y="335410"/>
                </a:cubicBezTo>
                <a:cubicBezTo>
                  <a:pt x="2583276" y="337748"/>
                  <a:pt x="2579365" y="338917"/>
                  <a:pt x="2574510" y="338917"/>
                </a:cubicBezTo>
                <a:cubicBezTo>
                  <a:pt x="2570014" y="338917"/>
                  <a:pt x="2564866" y="337366"/>
                  <a:pt x="2559066" y="334264"/>
                </a:cubicBezTo>
                <a:cubicBezTo>
                  <a:pt x="2553267" y="331162"/>
                  <a:pt x="2548209" y="327093"/>
                  <a:pt x="2543893" y="322058"/>
                </a:cubicBezTo>
                <a:lnTo>
                  <a:pt x="2521234" y="346740"/>
                </a:lnTo>
                <a:cubicBezTo>
                  <a:pt x="2534002" y="363464"/>
                  <a:pt x="2551086" y="371827"/>
                  <a:pt x="2572486" y="371827"/>
                </a:cubicBezTo>
                <a:cubicBezTo>
                  <a:pt x="2588582" y="371827"/>
                  <a:pt x="2601417" y="367466"/>
                  <a:pt x="2610993" y="358744"/>
                </a:cubicBezTo>
                <a:cubicBezTo>
                  <a:pt x="2620570" y="350022"/>
                  <a:pt x="2625358" y="339142"/>
                  <a:pt x="2625358" y="326104"/>
                </a:cubicBezTo>
                <a:cubicBezTo>
                  <a:pt x="2625358" y="316303"/>
                  <a:pt x="2622705" y="307761"/>
                  <a:pt x="2617400" y="300478"/>
                </a:cubicBezTo>
                <a:cubicBezTo>
                  <a:pt x="2612095" y="293194"/>
                  <a:pt x="2602339" y="286046"/>
                  <a:pt x="2588132" y="279032"/>
                </a:cubicBezTo>
                <a:lnTo>
                  <a:pt x="2574644" y="272289"/>
                </a:lnTo>
                <a:cubicBezTo>
                  <a:pt x="2568800" y="269411"/>
                  <a:pt x="2565136" y="267141"/>
                  <a:pt x="2563652" y="265477"/>
                </a:cubicBezTo>
                <a:cubicBezTo>
                  <a:pt x="2562168" y="263814"/>
                  <a:pt x="2561427" y="261993"/>
                  <a:pt x="2561427" y="260015"/>
                </a:cubicBezTo>
                <a:cubicBezTo>
                  <a:pt x="2561427" y="257407"/>
                  <a:pt x="2562595" y="255227"/>
                  <a:pt x="2564933" y="253474"/>
                </a:cubicBezTo>
                <a:cubicBezTo>
                  <a:pt x="2567271" y="251720"/>
                  <a:pt x="2570508" y="250843"/>
                  <a:pt x="2574644" y="250843"/>
                </a:cubicBezTo>
                <a:cubicBezTo>
                  <a:pt x="2582197" y="250843"/>
                  <a:pt x="2590605" y="255429"/>
                  <a:pt x="2599866" y="264601"/>
                </a:cubicBezTo>
                <a:lnTo>
                  <a:pt x="2622660" y="241807"/>
                </a:lnTo>
                <a:cubicBezTo>
                  <a:pt x="2616815" y="233984"/>
                  <a:pt x="2609690" y="227982"/>
                  <a:pt x="2601282" y="223801"/>
                </a:cubicBezTo>
                <a:cubicBezTo>
                  <a:pt x="2592875" y="219620"/>
                  <a:pt x="2583906" y="217529"/>
                  <a:pt x="2574375" y="217529"/>
                </a:cubicBezTo>
                <a:close/>
                <a:moveTo>
                  <a:pt x="2420779" y="217529"/>
                </a:moveTo>
                <a:cubicBezTo>
                  <a:pt x="2401627" y="217529"/>
                  <a:pt x="2384678" y="224183"/>
                  <a:pt x="2369931" y="237491"/>
                </a:cubicBezTo>
                <a:cubicBezTo>
                  <a:pt x="2353117" y="252777"/>
                  <a:pt x="2344710" y="271884"/>
                  <a:pt x="2344710" y="294813"/>
                </a:cubicBezTo>
                <a:cubicBezTo>
                  <a:pt x="2344710" y="316213"/>
                  <a:pt x="2352150" y="334399"/>
                  <a:pt x="2367031" y="349370"/>
                </a:cubicBezTo>
                <a:cubicBezTo>
                  <a:pt x="2381913" y="364341"/>
                  <a:pt x="2399874" y="371827"/>
                  <a:pt x="2420914" y="371827"/>
                </a:cubicBezTo>
                <a:cubicBezTo>
                  <a:pt x="2435211" y="371827"/>
                  <a:pt x="2448294" y="368432"/>
                  <a:pt x="2460163" y="361644"/>
                </a:cubicBezTo>
                <a:cubicBezTo>
                  <a:pt x="2472032" y="354855"/>
                  <a:pt x="2481406" y="345436"/>
                  <a:pt x="2488285" y="333387"/>
                </a:cubicBezTo>
                <a:cubicBezTo>
                  <a:pt x="2495163" y="321338"/>
                  <a:pt x="2498603" y="308390"/>
                  <a:pt x="2498603" y="294543"/>
                </a:cubicBezTo>
                <a:cubicBezTo>
                  <a:pt x="2498603" y="280786"/>
                  <a:pt x="2495186" y="267973"/>
                  <a:pt x="2488352" y="256104"/>
                </a:cubicBezTo>
                <a:cubicBezTo>
                  <a:pt x="2481518" y="244235"/>
                  <a:pt x="2472010" y="234838"/>
                  <a:pt x="2459826" y="227915"/>
                </a:cubicBezTo>
                <a:cubicBezTo>
                  <a:pt x="2447642" y="220991"/>
                  <a:pt x="2434627" y="217529"/>
                  <a:pt x="2420779" y="217529"/>
                </a:cubicBezTo>
                <a:close/>
                <a:moveTo>
                  <a:pt x="2321297" y="217529"/>
                </a:moveTo>
                <a:cubicBezTo>
                  <a:pt x="2314553" y="217529"/>
                  <a:pt x="2308349" y="219417"/>
                  <a:pt x="2302684" y="223194"/>
                </a:cubicBezTo>
                <a:cubicBezTo>
                  <a:pt x="2297019" y="226970"/>
                  <a:pt x="2292479" y="232500"/>
                  <a:pt x="2289062" y="239784"/>
                </a:cubicBezTo>
                <a:lnTo>
                  <a:pt x="2289062" y="221306"/>
                </a:lnTo>
                <a:lnTo>
                  <a:pt x="2257501" y="221306"/>
                </a:lnTo>
                <a:lnTo>
                  <a:pt x="2257501" y="368050"/>
                </a:lnTo>
                <a:lnTo>
                  <a:pt x="2294052" y="368050"/>
                </a:lnTo>
                <a:lnTo>
                  <a:pt x="2294052" y="308705"/>
                </a:lnTo>
                <a:lnTo>
                  <a:pt x="2293917" y="301557"/>
                </a:lnTo>
                <a:cubicBezTo>
                  <a:pt x="2293917" y="281056"/>
                  <a:pt x="2295873" y="267298"/>
                  <a:pt x="2299784" y="260285"/>
                </a:cubicBezTo>
                <a:cubicBezTo>
                  <a:pt x="2303696" y="253271"/>
                  <a:pt x="2308484" y="249764"/>
                  <a:pt x="2314149" y="249764"/>
                </a:cubicBezTo>
                <a:cubicBezTo>
                  <a:pt x="2316936" y="249764"/>
                  <a:pt x="2320488" y="250843"/>
                  <a:pt x="2324804" y="253001"/>
                </a:cubicBezTo>
                <a:lnTo>
                  <a:pt x="2336268" y="221306"/>
                </a:lnTo>
                <a:cubicBezTo>
                  <a:pt x="2331053" y="218788"/>
                  <a:pt x="2326063" y="217529"/>
                  <a:pt x="2321297" y="217529"/>
                </a:cubicBezTo>
                <a:close/>
                <a:moveTo>
                  <a:pt x="2168106" y="217529"/>
                </a:moveTo>
                <a:cubicBezTo>
                  <a:pt x="2159295" y="217529"/>
                  <a:pt x="2151022" y="219193"/>
                  <a:pt x="2143289" y="222520"/>
                </a:cubicBezTo>
                <a:cubicBezTo>
                  <a:pt x="2135557" y="225847"/>
                  <a:pt x="2128363" y="230837"/>
                  <a:pt x="2121709" y="237491"/>
                </a:cubicBezTo>
                <a:lnTo>
                  <a:pt x="2121709" y="221306"/>
                </a:lnTo>
                <a:lnTo>
                  <a:pt x="2085158" y="221306"/>
                </a:lnTo>
                <a:lnTo>
                  <a:pt x="2085158" y="421731"/>
                </a:lnTo>
                <a:lnTo>
                  <a:pt x="2121709" y="421731"/>
                </a:lnTo>
                <a:lnTo>
                  <a:pt x="2121709" y="352540"/>
                </a:lnTo>
                <a:cubicBezTo>
                  <a:pt x="2128903" y="359373"/>
                  <a:pt x="2136141" y="364296"/>
                  <a:pt x="2143424" y="367308"/>
                </a:cubicBezTo>
                <a:cubicBezTo>
                  <a:pt x="2150708" y="370321"/>
                  <a:pt x="2158575" y="371827"/>
                  <a:pt x="2167027" y="371827"/>
                </a:cubicBezTo>
                <a:cubicBezTo>
                  <a:pt x="2186000" y="371827"/>
                  <a:pt x="2202410" y="364476"/>
                  <a:pt x="2216257" y="349775"/>
                </a:cubicBezTo>
                <a:cubicBezTo>
                  <a:pt x="2230104" y="335073"/>
                  <a:pt x="2237028" y="316798"/>
                  <a:pt x="2237028" y="294948"/>
                </a:cubicBezTo>
                <a:cubicBezTo>
                  <a:pt x="2237028" y="272289"/>
                  <a:pt x="2230329" y="253721"/>
                  <a:pt x="2216931" y="239244"/>
                </a:cubicBezTo>
                <a:cubicBezTo>
                  <a:pt x="2203534" y="224768"/>
                  <a:pt x="2187259" y="217529"/>
                  <a:pt x="2168106" y="217529"/>
                </a:cubicBezTo>
                <a:close/>
                <a:moveTo>
                  <a:pt x="1896904" y="217529"/>
                </a:moveTo>
                <a:cubicBezTo>
                  <a:pt x="1877752" y="217529"/>
                  <a:pt x="1860803" y="224183"/>
                  <a:pt x="1846056" y="237491"/>
                </a:cubicBezTo>
                <a:cubicBezTo>
                  <a:pt x="1829242" y="252777"/>
                  <a:pt x="1820835" y="271884"/>
                  <a:pt x="1820835" y="294813"/>
                </a:cubicBezTo>
                <a:cubicBezTo>
                  <a:pt x="1820835" y="316213"/>
                  <a:pt x="1828275" y="334399"/>
                  <a:pt x="1843157" y="349370"/>
                </a:cubicBezTo>
                <a:cubicBezTo>
                  <a:pt x="1858038" y="364341"/>
                  <a:pt x="1875999" y="371827"/>
                  <a:pt x="1897039" y="371827"/>
                </a:cubicBezTo>
                <a:cubicBezTo>
                  <a:pt x="1911336" y="371827"/>
                  <a:pt x="1924419" y="368432"/>
                  <a:pt x="1936288" y="361644"/>
                </a:cubicBezTo>
                <a:cubicBezTo>
                  <a:pt x="1948157" y="354855"/>
                  <a:pt x="1957531" y="345436"/>
                  <a:pt x="1964410" y="333387"/>
                </a:cubicBezTo>
                <a:cubicBezTo>
                  <a:pt x="1971288" y="321338"/>
                  <a:pt x="1974728" y="308390"/>
                  <a:pt x="1974728" y="294543"/>
                </a:cubicBezTo>
                <a:cubicBezTo>
                  <a:pt x="1974728" y="280786"/>
                  <a:pt x="1971311" y="267973"/>
                  <a:pt x="1964477" y="256104"/>
                </a:cubicBezTo>
                <a:cubicBezTo>
                  <a:pt x="1957643" y="244235"/>
                  <a:pt x="1948135" y="234838"/>
                  <a:pt x="1935951" y="227915"/>
                </a:cubicBezTo>
                <a:cubicBezTo>
                  <a:pt x="1923767" y="220991"/>
                  <a:pt x="1910752" y="217529"/>
                  <a:pt x="1896904" y="217529"/>
                </a:cubicBezTo>
                <a:close/>
                <a:moveTo>
                  <a:pt x="1544614" y="217529"/>
                </a:moveTo>
                <a:cubicBezTo>
                  <a:pt x="1522854" y="217529"/>
                  <a:pt x="1504759" y="224925"/>
                  <a:pt x="1490327" y="239716"/>
                </a:cubicBezTo>
                <a:cubicBezTo>
                  <a:pt x="1475895" y="254508"/>
                  <a:pt x="1468679" y="273098"/>
                  <a:pt x="1468679" y="295487"/>
                </a:cubicBezTo>
                <a:cubicBezTo>
                  <a:pt x="1468679" y="317337"/>
                  <a:pt x="1475918" y="335523"/>
                  <a:pt x="1490394" y="350044"/>
                </a:cubicBezTo>
                <a:cubicBezTo>
                  <a:pt x="1504871" y="364566"/>
                  <a:pt x="1523619" y="371827"/>
                  <a:pt x="1546637" y="371827"/>
                </a:cubicBezTo>
                <a:cubicBezTo>
                  <a:pt x="1561474" y="371827"/>
                  <a:pt x="1574287" y="369197"/>
                  <a:pt x="1585077" y="363937"/>
                </a:cubicBezTo>
                <a:cubicBezTo>
                  <a:pt x="1595867" y="358676"/>
                  <a:pt x="1605128" y="350561"/>
                  <a:pt x="1612861" y="339591"/>
                </a:cubicBezTo>
                <a:lnTo>
                  <a:pt x="1581840" y="325025"/>
                </a:lnTo>
                <a:cubicBezTo>
                  <a:pt x="1571949" y="334646"/>
                  <a:pt x="1560125" y="339457"/>
                  <a:pt x="1546368" y="339457"/>
                </a:cubicBezTo>
                <a:cubicBezTo>
                  <a:pt x="1534858" y="339457"/>
                  <a:pt x="1525395" y="336377"/>
                  <a:pt x="1517976" y="330218"/>
                </a:cubicBezTo>
                <a:cubicBezTo>
                  <a:pt x="1510558" y="324058"/>
                  <a:pt x="1505995" y="315764"/>
                  <a:pt x="1504287" y="305333"/>
                </a:cubicBezTo>
                <a:lnTo>
                  <a:pt x="1622572" y="305333"/>
                </a:lnTo>
                <a:lnTo>
                  <a:pt x="1622707" y="298320"/>
                </a:lnTo>
                <a:cubicBezTo>
                  <a:pt x="1622707" y="274042"/>
                  <a:pt x="1615469" y="254508"/>
                  <a:pt x="1600992" y="239716"/>
                </a:cubicBezTo>
                <a:cubicBezTo>
                  <a:pt x="1586516" y="224925"/>
                  <a:pt x="1567723" y="217529"/>
                  <a:pt x="1544614" y="217529"/>
                </a:cubicBezTo>
                <a:close/>
                <a:moveTo>
                  <a:pt x="1115854" y="217529"/>
                </a:moveTo>
                <a:cubicBezTo>
                  <a:pt x="1096702" y="217529"/>
                  <a:pt x="1079753" y="224183"/>
                  <a:pt x="1065006" y="237491"/>
                </a:cubicBezTo>
                <a:cubicBezTo>
                  <a:pt x="1048192" y="252777"/>
                  <a:pt x="1039785" y="271884"/>
                  <a:pt x="1039785" y="294813"/>
                </a:cubicBezTo>
                <a:cubicBezTo>
                  <a:pt x="1039785" y="316213"/>
                  <a:pt x="1047225" y="334399"/>
                  <a:pt x="1062107" y="349370"/>
                </a:cubicBezTo>
                <a:cubicBezTo>
                  <a:pt x="1076988" y="364341"/>
                  <a:pt x="1094949" y="371827"/>
                  <a:pt x="1115989" y="371827"/>
                </a:cubicBezTo>
                <a:cubicBezTo>
                  <a:pt x="1130286" y="371827"/>
                  <a:pt x="1143369" y="368432"/>
                  <a:pt x="1155238" y="361644"/>
                </a:cubicBezTo>
                <a:cubicBezTo>
                  <a:pt x="1167107" y="354855"/>
                  <a:pt x="1176481" y="345436"/>
                  <a:pt x="1183360" y="333387"/>
                </a:cubicBezTo>
                <a:cubicBezTo>
                  <a:pt x="1190238" y="321338"/>
                  <a:pt x="1193678" y="308390"/>
                  <a:pt x="1193678" y="294543"/>
                </a:cubicBezTo>
                <a:cubicBezTo>
                  <a:pt x="1193678" y="280786"/>
                  <a:pt x="1190261" y="267973"/>
                  <a:pt x="1183427" y="256104"/>
                </a:cubicBezTo>
                <a:cubicBezTo>
                  <a:pt x="1176593" y="244235"/>
                  <a:pt x="1167085" y="234838"/>
                  <a:pt x="1154901" y="227915"/>
                </a:cubicBezTo>
                <a:cubicBezTo>
                  <a:pt x="1142717" y="220991"/>
                  <a:pt x="1129702" y="217529"/>
                  <a:pt x="1115854" y="217529"/>
                </a:cubicBezTo>
                <a:close/>
                <a:moveTo>
                  <a:pt x="1016372" y="217529"/>
                </a:moveTo>
                <a:cubicBezTo>
                  <a:pt x="1009628" y="217529"/>
                  <a:pt x="1003424" y="219417"/>
                  <a:pt x="997759" y="223194"/>
                </a:cubicBezTo>
                <a:cubicBezTo>
                  <a:pt x="992095" y="226970"/>
                  <a:pt x="987554" y="232500"/>
                  <a:pt x="984137" y="239784"/>
                </a:cubicBezTo>
                <a:lnTo>
                  <a:pt x="984137" y="221306"/>
                </a:lnTo>
                <a:lnTo>
                  <a:pt x="952576" y="221306"/>
                </a:lnTo>
                <a:lnTo>
                  <a:pt x="952576" y="368050"/>
                </a:lnTo>
                <a:lnTo>
                  <a:pt x="989127" y="368050"/>
                </a:lnTo>
                <a:lnTo>
                  <a:pt x="989127" y="308705"/>
                </a:lnTo>
                <a:lnTo>
                  <a:pt x="988992" y="301557"/>
                </a:lnTo>
                <a:cubicBezTo>
                  <a:pt x="988992" y="281056"/>
                  <a:pt x="990948" y="267298"/>
                  <a:pt x="994859" y="260285"/>
                </a:cubicBezTo>
                <a:cubicBezTo>
                  <a:pt x="998771" y="253271"/>
                  <a:pt x="1003559" y="249764"/>
                  <a:pt x="1009224" y="249764"/>
                </a:cubicBezTo>
                <a:cubicBezTo>
                  <a:pt x="1012011" y="249764"/>
                  <a:pt x="1015563" y="250843"/>
                  <a:pt x="1019879" y="253001"/>
                </a:cubicBezTo>
                <a:lnTo>
                  <a:pt x="1031343" y="221306"/>
                </a:lnTo>
                <a:cubicBezTo>
                  <a:pt x="1026128" y="218788"/>
                  <a:pt x="1021138" y="217529"/>
                  <a:pt x="1016372" y="217529"/>
                </a:cubicBezTo>
                <a:close/>
                <a:moveTo>
                  <a:pt x="844922" y="217529"/>
                </a:moveTo>
                <a:cubicBezTo>
                  <a:pt x="838178" y="217529"/>
                  <a:pt x="831974" y="219417"/>
                  <a:pt x="826309" y="223194"/>
                </a:cubicBezTo>
                <a:cubicBezTo>
                  <a:pt x="820644" y="226970"/>
                  <a:pt x="816104" y="232500"/>
                  <a:pt x="812687" y="239784"/>
                </a:cubicBezTo>
                <a:lnTo>
                  <a:pt x="812687" y="221306"/>
                </a:lnTo>
                <a:lnTo>
                  <a:pt x="781126" y="221306"/>
                </a:lnTo>
                <a:lnTo>
                  <a:pt x="781126" y="368050"/>
                </a:lnTo>
                <a:lnTo>
                  <a:pt x="817677" y="368050"/>
                </a:lnTo>
                <a:lnTo>
                  <a:pt x="817677" y="308705"/>
                </a:lnTo>
                <a:lnTo>
                  <a:pt x="817542" y="301557"/>
                </a:lnTo>
                <a:cubicBezTo>
                  <a:pt x="817542" y="281056"/>
                  <a:pt x="819498" y="267298"/>
                  <a:pt x="823409" y="260285"/>
                </a:cubicBezTo>
                <a:cubicBezTo>
                  <a:pt x="827321" y="253271"/>
                  <a:pt x="832109" y="249764"/>
                  <a:pt x="837774" y="249764"/>
                </a:cubicBezTo>
                <a:cubicBezTo>
                  <a:pt x="840561" y="249764"/>
                  <a:pt x="844113" y="250843"/>
                  <a:pt x="848429" y="253001"/>
                </a:cubicBezTo>
                <a:lnTo>
                  <a:pt x="859893" y="221306"/>
                </a:lnTo>
                <a:cubicBezTo>
                  <a:pt x="854678" y="218788"/>
                  <a:pt x="849688" y="217529"/>
                  <a:pt x="844922" y="217529"/>
                </a:cubicBezTo>
                <a:close/>
                <a:moveTo>
                  <a:pt x="515779" y="217529"/>
                </a:moveTo>
                <a:cubicBezTo>
                  <a:pt x="496627" y="217529"/>
                  <a:pt x="479678" y="224183"/>
                  <a:pt x="464931" y="237491"/>
                </a:cubicBezTo>
                <a:cubicBezTo>
                  <a:pt x="448117" y="252777"/>
                  <a:pt x="439710" y="271884"/>
                  <a:pt x="439710" y="294813"/>
                </a:cubicBezTo>
                <a:cubicBezTo>
                  <a:pt x="439710" y="316213"/>
                  <a:pt x="447150" y="334399"/>
                  <a:pt x="462031" y="349370"/>
                </a:cubicBezTo>
                <a:cubicBezTo>
                  <a:pt x="476913" y="364341"/>
                  <a:pt x="494874" y="371827"/>
                  <a:pt x="515914" y="371827"/>
                </a:cubicBezTo>
                <a:cubicBezTo>
                  <a:pt x="530211" y="371827"/>
                  <a:pt x="543294" y="368432"/>
                  <a:pt x="555163" y="361644"/>
                </a:cubicBezTo>
                <a:cubicBezTo>
                  <a:pt x="567032" y="354855"/>
                  <a:pt x="576406" y="345436"/>
                  <a:pt x="583285" y="333387"/>
                </a:cubicBezTo>
                <a:cubicBezTo>
                  <a:pt x="590163" y="321338"/>
                  <a:pt x="593603" y="308390"/>
                  <a:pt x="593603" y="294543"/>
                </a:cubicBezTo>
                <a:cubicBezTo>
                  <a:pt x="593603" y="280786"/>
                  <a:pt x="590186" y="267973"/>
                  <a:pt x="583352" y="256104"/>
                </a:cubicBezTo>
                <a:cubicBezTo>
                  <a:pt x="576518" y="244235"/>
                  <a:pt x="567010" y="234838"/>
                  <a:pt x="554826" y="227915"/>
                </a:cubicBezTo>
                <a:cubicBezTo>
                  <a:pt x="542642" y="220991"/>
                  <a:pt x="529627" y="217529"/>
                  <a:pt x="515779" y="217529"/>
                </a:cubicBezTo>
                <a:close/>
                <a:moveTo>
                  <a:pt x="265360" y="169648"/>
                </a:moveTo>
                <a:lnTo>
                  <a:pt x="323693" y="282135"/>
                </a:lnTo>
                <a:lnTo>
                  <a:pt x="323693" y="368050"/>
                </a:lnTo>
                <a:lnTo>
                  <a:pt x="361728" y="368050"/>
                </a:lnTo>
                <a:lnTo>
                  <a:pt x="361728" y="282135"/>
                </a:lnTo>
                <a:lnTo>
                  <a:pt x="419792" y="169648"/>
                </a:lnTo>
                <a:lnTo>
                  <a:pt x="379757" y="169648"/>
                </a:lnTo>
                <a:lnTo>
                  <a:pt x="342917" y="241019"/>
                </a:lnTo>
                <a:lnTo>
                  <a:pt x="305905" y="169648"/>
                </a:lnTo>
                <a:close/>
                <a:moveTo>
                  <a:pt x="3175459" y="167221"/>
                </a:moveTo>
                <a:lnTo>
                  <a:pt x="3175459" y="221306"/>
                </a:lnTo>
                <a:lnTo>
                  <a:pt x="3156576" y="221306"/>
                </a:lnTo>
                <a:lnTo>
                  <a:pt x="3156576" y="253001"/>
                </a:lnTo>
                <a:lnTo>
                  <a:pt x="3175459" y="253001"/>
                </a:lnTo>
                <a:lnTo>
                  <a:pt x="3175459" y="368050"/>
                </a:lnTo>
                <a:lnTo>
                  <a:pt x="3212280" y="368050"/>
                </a:lnTo>
                <a:lnTo>
                  <a:pt x="3212280" y="253001"/>
                </a:lnTo>
                <a:lnTo>
                  <a:pt x="3234130" y="253001"/>
                </a:lnTo>
                <a:lnTo>
                  <a:pt x="3234130" y="221306"/>
                </a:lnTo>
                <a:lnTo>
                  <a:pt x="3212280" y="221306"/>
                </a:lnTo>
                <a:lnTo>
                  <a:pt x="3212280" y="167221"/>
                </a:lnTo>
                <a:close/>
                <a:moveTo>
                  <a:pt x="1746709" y="167221"/>
                </a:moveTo>
                <a:lnTo>
                  <a:pt x="1746709" y="221306"/>
                </a:lnTo>
                <a:lnTo>
                  <a:pt x="1727826" y="221306"/>
                </a:lnTo>
                <a:lnTo>
                  <a:pt x="1727826" y="253001"/>
                </a:lnTo>
                <a:lnTo>
                  <a:pt x="1746709" y="253001"/>
                </a:lnTo>
                <a:lnTo>
                  <a:pt x="1746709" y="368050"/>
                </a:lnTo>
                <a:lnTo>
                  <a:pt x="1783530" y="368050"/>
                </a:lnTo>
                <a:lnTo>
                  <a:pt x="1783530" y="253001"/>
                </a:lnTo>
                <a:lnTo>
                  <a:pt x="1805380" y="253001"/>
                </a:lnTo>
                <a:lnTo>
                  <a:pt x="1805380" y="221306"/>
                </a:lnTo>
                <a:lnTo>
                  <a:pt x="1783530" y="221306"/>
                </a:lnTo>
                <a:lnTo>
                  <a:pt x="1783530" y="167221"/>
                </a:lnTo>
                <a:close/>
                <a:moveTo>
                  <a:pt x="1394284" y="167221"/>
                </a:moveTo>
                <a:lnTo>
                  <a:pt x="1394284" y="221306"/>
                </a:lnTo>
                <a:lnTo>
                  <a:pt x="1375402" y="221306"/>
                </a:lnTo>
                <a:lnTo>
                  <a:pt x="1375402" y="253001"/>
                </a:lnTo>
                <a:lnTo>
                  <a:pt x="1394284" y="253001"/>
                </a:lnTo>
                <a:lnTo>
                  <a:pt x="1394284" y="368050"/>
                </a:lnTo>
                <a:lnTo>
                  <a:pt x="1431105" y="368050"/>
                </a:lnTo>
                <a:lnTo>
                  <a:pt x="1431105" y="253001"/>
                </a:lnTo>
                <a:lnTo>
                  <a:pt x="1452955" y="253001"/>
                </a:lnTo>
                <a:lnTo>
                  <a:pt x="1452955" y="221306"/>
                </a:lnTo>
                <a:lnTo>
                  <a:pt x="1431105" y="221306"/>
                </a:lnTo>
                <a:lnTo>
                  <a:pt x="1431105" y="167221"/>
                </a:lnTo>
                <a:close/>
                <a:moveTo>
                  <a:pt x="3118697" y="160881"/>
                </a:moveTo>
                <a:cubicBezTo>
                  <a:pt x="3112242" y="160881"/>
                  <a:pt x="3106727" y="163174"/>
                  <a:pt x="3102155" y="167760"/>
                </a:cubicBezTo>
                <a:cubicBezTo>
                  <a:pt x="3097583" y="172346"/>
                  <a:pt x="3095296" y="177876"/>
                  <a:pt x="3095296" y="184350"/>
                </a:cubicBezTo>
                <a:cubicBezTo>
                  <a:pt x="3095296" y="191094"/>
                  <a:pt x="3097605" y="196826"/>
                  <a:pt x="3102223" y="201546"/>
                </a:cubicBezTo>
                <a:cubicBezTo>
                  <a:pt x="3106840" y="206267"/>
                  <a:pt x="3112421" y="208627"/>
                  <a:pt x="3118967" y="208627"/>
                </a:cubicBezTo>
                <a:cubicBezTo>
                  <a:pt x="3125333" y="208627"/>
                  <a:pt x="3130802" y="206312"/>
                  <a:pt x="3135374" y="201681"/>
                </a:cubicBezTo>
                <a:cubicBezTo>
                  <a:pt x="3139947" y="197051"/>
                  <a:pt x="3142233" y="191453"/>
                  <a:pt x="3142233" y="184889"/>
                </a:cubicBezTo>
                <a:cubicBezTo>
                  <a:pt x="3142233" y="178235"/>
                  <a:pt x="3139924" y="172571"/>
                  <a:pt x="3135307" y="167895"/>
                </a:cubicBezTo>
                <a:cubicBezTo>
                  <a:pt x="3130690" y="163219"/>
                  <a:pt x="3125153" y="160881"/>
                  <a:pt x="3118697" y="160881"/>
                </a:cubicBezTo>
                <a:close/>
                <a:moveTo>
                  <a:pt x="0" y="0"/>
                </a:moveTo>
                <a:lnTo>
                  <a:pt x="3540869" y="0"/>
                </a:lnTo>
                <a:lnTo>
                  <a:pt x="3540869" y="542148"/>
                </a:lnTo>
                <a:lnTo>
                  <a:pt x="0" y="542148"/>
                </a:lnTo>
                <a:close/>
              </a:path>
            </a:pathLst>
          </a:custGeom>
          <a:solidFill>
            <a:schemeClr val="bg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GB" sz="2200" b="1" dirty="0"/>
          </a:p>
        </p:txBody>
      </p:sp>
      <p:sp>
        <p:nvSpPr>
          <p:cNvPr id="6" name="TextBox 36">
            <a:extLst>
              <a:ext uri="{FF2B5EF4-FFF2-40B4-BE49-F238E27FC236}">
                <a16:creationId xmlns:a16="http://schemas.microsoft.com/office/drawing/2014/main" id="{5BEDF1EA-DA7F-BA46-2B4F-08C80DB2FF00}"/>
              </a:ext>
            </a:extLst>
          </p:cNvPr>
          <p:cNvSpPr txBox="1"/>
          <p:nvPr/>
        </p:nvSpPr>
        <p:spPr>
          <a:xfrm>
            <a:off x="3569497" y="5858559"/>
            <a:ext cx="5135098" cy="527952"/>
          </a:xfrm>
          <a:custGeom>
            <a:avLst/>
            <a:gdLst/>
            <a:ahLst/>
            <a:cxnLst/>
            <a:rect l="l" t="t" r="r" b="b"/>
            <a:pathLst>
              <a:path w="5273169" h="542148">
                <a:moveTo>
                  <a:pt x="2041787" y="254930"/>
                </a:moveTo>
                <a:cubicBezTo>
                  <a:pt x="2053496" y="254930"/>
                  <a:pt x="2063111" y="258864"/>
                  <a:pt x="2070632" y="266732"/>
                </a:cubicBezTo>
                <a:cubicBezTo>
                  <a:pt x="2078152" y="274600"/>
                  <a:pt x="2081913" y="284828"/>
                  <a:pt x="2081913" y="297416"/>
                </a:cubicBezTo>
                <a:cubicBezTo>
                  <a:pt x="2081913" y="310004"/>
                  <a:pt x="2078085" y="320300"/>
                  <a:pt x="2070429" y="328302"/>
                </a:cubicBezTo>
                <a:cubicBezTo>
                  <a:pt x="2062774" y="336305"/>
                  <a:pt x="2053181" y="340306"/>
                  <a:pt x="2041653" y="340306"/>
                </a:cubicBezTo>
                <a:cubicBezTo>
                  <a:pt x="2030123" y="340306"/>
                  <a:pt x="2020599" y="336350"/>
                  <a:pt x="2013078" y="328437"/>
                </a:cubicBezTo>
                <a:cubicBezTo>
                  <a:pt x="2005557" y="320525"/>
                  <a:pt x="2001797" y="310184"/>
                  <a:pt x="2001797" y="297416"/>
                </a:cubicBezTo>
                <a:cubicBezTo>
                  <a:pt x="2001797" y="285007"/>
                  <a:pt x="2005602" y="274824"/>
                  <a:pt x="2013213" y="266867"/>
                </a:cubicBezTo>
                <a:cubicBezTo>
                  <a:pt x="2020823" y="258909"/>
                  <a:pt x="2030348" y="254930"/>
                  <a:pt x="2041787" y="254930"/>
                </a:cubicBezTo>
                <a:close/>
                <a:moveTo>
                  <a:pt x="3361970" y="254256"/>
                </a:moveTo>
                <a:cubicBezTo>
                  <a:pt x="3373479" y="254256"/>
                  <a:pt x="3383010" y="258280"/>
                  <a:pt x="3390563" y="266327"/>
                </a:cubicBezTo>
                <a:cubicBezTo>
                  <a:pt x="3398116" y="274375"/>
                  <a:pt x="3401893" y="284693"/>
                  <a:pt x="3401893" y="297281"/>
                </a:cubicBezTo>
                <a:cubicBezTo>
                  <a:pt x="3401893" y="309959"/>
                  <a:pt x="3398049" y="320390"/>
                  <a:pt x="3390361" y="328572"/>
                </a:cubicBezTo>
                <a:cubicBezTo>
                  <a:pt x="3382673" y="336755"/>
                  <a:pt x="3373209" y="340846"/>
                  <a:pt x="3361970" y="340846"/>
                </a:cubicBezTo>
                <a:cubicBezTo>
                  <a:pt x="3350370" y="340846"/>
                  <a:pt x="3340749" y="336822"/>
                  <a:pt x="3333106" y="328775"/>
                </a:cubicBezTo>
                <a:cubicBezTo>
                  <a:pt x="3325463" y="320727"/>
                  <a:pt x="3321642" y="310184"/>
                  <a:pt x="3321642" y="297146"/>
                </a:cubicBezTo>
                <a:cubicBezTo>
                  <a:pt x="3321642" y="284378"/>
                  <a:pt x="3325463" y="274038"/>
                  <a:pt x="3333106" y="266125"/>
                </a:cubicBezTo>
                <a:cubicBezTo>
                  <a:pt x="3340749" y="258212"/>
                  <a:pt x="3350370" y="254256"/>
                  <a:pt x="3361970" y="254256"/>
                </a:cubicBezTo>
                <a:close/>
                <a:moveTo>
                  <a:pt x="2651457" y="254256"/>
                </a:moveTo>
                <a:cubicBezTo>
                  <a:pt x="2663107" y="254256"/>
                  <a:pt x="2672740" y="258212"/>
                  <a:pt x="2680357" y="266125"/>
                </a:cubicBezTo>
                <a:cubicBezTo>
                  <a:pt x="2687974" y="274038"/>
                  <a:pt x="2691783" y="284378"/>
                  <a:pt x="2691783" y="297146"/>
                </a:cubicBezTo>
                <a:cubicBezTo>
                  <a:pt x="2691783" y="310184"/>
                  <a:pt x="2687974" y="320727"/>
                  <a:pt x="2680357" y="328775"/>
                </a:cubicBezTo>
                <a:cubicBezTo>
                  <a:pt x="2672740" y="336822"/>
                  <a:pt x="2663151" y="340846"/>
                  <a:pt x="2651590" y="340846"/>
                </a:cubicBezTo>
                <a:cubicBezTo>
                  <a:pt x="2640388" y="340846"/>
                  <a:pt x="2630956" y="336755"/>
                  <a:pt x="2623294" y="328572"/>
                </a:cubicBezTo>
                <a:cubicBezTo>
                  <a:pt x="2615632" y="320390"/>
                  <a:pt x="2611801" y="309959"/>
                  <a:pt x="2611801" y="297281"/>
                </a:cubicBezTo>
                <a:cubicBezTo>
                  <a:pt x="2611801" y="284693"/>
                  <a:pt x="2615565" y="274375"/>
                  <a:pt x="2623093" y="266327"/>
                </a:cubicBezTo>
                <a:cubicBezTo>
                  <a:pt x="2630621" y="258280"/>
                  <a:pt x="2640075" y="254256"/>
                  <a:pt x="2651457" y="254256"/>
                </a:cubicBezTo>
                <a:close/>
                <a:moveTo>
                  <a:pt x="1537032" y="254256"/>
                </a:moveTo>
                <a:cubicBezTo>
                  <a:pt x="1548682" y="254256"/>
                  <a:pt x="1558315" y="258212"/>
                  <a:pt x="1565932" y="266125"/>
                </a:cubicBezTo>
                <a:cubicBezTo>
                  <a:pt x="1573549" y="274038"/>
                  <a:pt x="1577358" y="284378"/>
                  <a:pt x="1577358" y="297146"/>
                </a:cubicBezTo>
                <a:cubicBezTo>
                  <a:pt x="1577358" y="310184"/>
                  <a:pt x="1573549" y="320727"/>
                  <a:pt x="1565932" y="328775"/>
                </a:cubicBezTo>
                <a:cubicBezTo>
                  <a:pt x="1558315" y="336822"/>
                  <a:pt x="1548726" y="340846"/>
                  <a:pt x="1537165" y="340846"/>
                </a:cubicBezTo>
                <a:cubicBezTo>
                  <a:pt x="1525963" y="340846"/>
                  <a:pt x="1516531" y="336755"/>
                  <a:pt x="1508869" y="328572"/>
                </a:cubicBezTo>
                <a:cubicBezTo>
                  <a:pt x="1501207" y="320390"/>
                  <a:pt x="1497376" y="309959"/>
                  <a:pt x="1497376" y="297281"/>
                </a:cubicBezTo>
                <a:cubicBezTo>
                  <a:pt x="1497376" y="284693"/>
                  <a:pt x="1501140" y="274375"/>
                  <a:pt x="1508668" y="266327"/>
                </a:cubicBezTo>
                <a:cubicBezTo>
                  <a:pt x="1516196" y="258280"/>
                  <a:pt x="1525650" y="254256"/>
                  <a:pt x="1537032" y="254256"/>
                </a:cubicBezTo>
                <a:close/>
                <a:moveTo>
                  <a:pt x="1108407" y="254256"/>
                </a:moveTo>
                <a:cubicBezTo>
                  <a:pt x="1120057" y="254256"/>
                  <a:pt x="1129690" y="258212"/>
                  <a:pt x="1137307" y="266125"/>
                </a:cubicBezTo>
                <a:cubicBezTo>
                  <a:pt x="1144924" y="274038"/>
                  <a:pt x="1148733" y="284378"/>
                  <a:pt x="1148733" y="297146"/>
                </a:cubicBezTo>
                <a:cubicBezTo>
                  <a:pt x="1148733" y="310184"/>
                  <a:pt x="1144924" y="320727"/>
                  <a:pt x="1137307" y="328775"/>
                </a:cubicBezTo>
                <a:cubicBezTo>
                  <a:pt x="1129690" y="336822"/>
                  <a:pt x="1120101" y="340846"/>
                  <a:pt x="1108540" y="340846"/>
                </a:cubicBezTo>
                <a:cubicBezTo>
                  <a:pt x="1097338" y="340846"/>
                  <a:pt x="1087906" y="336755"/>
                  <a:pt x="1080244" y="328572"/>
                </a:cubicBezTo>
                <a:cubicBezTo>
                  <a:pt x="1072582" y="320390"/>
                  <a:pt x="1068751" y="309959"/>
                  <a:pt x="1068751" y="297281"/>
                </a:cubicBezTo>
                <a:cubicBezTo>
                  <a:pt x="1068751" y="284693"/>
                  <a:pt x="1072515" y="274375"/>
                  <a:pt x="1080043" y="266327"/>
                </a:cubicBezTo>
                <a:cubicBezTo>
                  <a:pt x="1087571" y="258280"/>
                  <a:pt x="1097025" y="254256"/>
                  <a:pt x="1108407" y="254256"/>
                </a:cubicBezTo>
                <a:close/>
                <a:moveTo>
                  <a:pt x="613107" y="254256"/>
                </a:moveTo>
                <a:cubicBezTo>
                  <a:pt x="624757" y="254256"/>
                  <a:pt x="634390" y="258212"/>
                  <a:pt x="642007" y="266125"/>
                </a:cubicBezTo>
                <a:cubicBezTo>
                  <a:pt x="649624" y="274038"/>
                  <a:pt x="653432" y="284378"/>
                  <a:pt x="653432" y="297146"/>
                </a:cubicBezTo>
                <a:cubicBezTo>
                  <a:pt x="653432" y="310184"/>
                  <a:pt x="649624" y="320727"/>
                  <a:pt x="642007" y="328775"/>
                </a:cubicBezTo>
                <a:cubicBezTo>
                  <a:pt x="634390" y="336822"/>
                  <a:pt x="624801" y="340846"/>
                  <a:pt x="613240" y="340846"/>
                </a:cubicBezTo>
                <a:cubicBezTo>
                  <a:pt x="602038" y="340846"/>
                  <a:pt x="592606" y="336755"/>
                  <a:pt x="584944" y="328572"/>
                </a:cubicBezTo>
                <a:cubicBezTo>
                  <a:pt x="577282" y="320390"/>
                  <a:pt x="573451" y="309959"/>
                  <a:pt x="573451" y="297281"/>
                </a:cubicBezTo>
                <a:cubicBezTo>
                  <a:pt x="573451" y="284693"/>
                  <a:pt x="577215" y="274375"/>
                  <a:pt x="584743" y="266327"/>
                </a:cubicBezTo>
                <a:cubicBezTo>
                  <a:pt x="592271" y="258280"/>
                  <a:pt x="601725" y="254256"/>
                  <a:pt x="613107" y="254256"/>
                </a:cubicBezTo>
                <a:close/>
                <a:moveTo>
                  <a:pt x="4672036" y="251423"/>
                </a:moveTo>
                <a:cubicBezTo>
                  <a:pt x="4681494" y="251423"/>
                  <a:pt x="4689803" y="253986"/>
                  <a:pt x="4696964" y="259111"/>
                </a:cubicBezTo>
                <a:cubicBezTo>
                  <a:pt x="4704124" y="264237"/>
                  <a:pt x="4708920" y="270890"/>
                  <a:pt x="4711352" y="279073"/>
                </a:cubicBezTo>
                <a:lnTo>
                  <a:pt x="4631506" y="279073"/>
                </a:lnTo>
                <a:cubicBezTo>
                  <a:pt x="4635649" y="269991"/>
                  <a:pt x="4640153" y="263652"/>
                  <a:pt x="4645017" y="260055"/>
                </a:cubicBezTo>
                <a:cubicBezTo>
                  <a:pt x="4652762" y="254301"/>
                  <a:pt x="4661769" y="251423"/>
                  <a:pt x="4672036" y="251423"/>
                </a:cubicBezTo>
                <a:close/>
                <a:moveTo>
                  <a:pt x="4205311" y="251423"/>
                </a:moveTo>
                <a:cubicBezTo>
                  <a:pt x="4214769" y="251423"/>
                  <a:pt x="4223078" y="253986"/>
                  <a:pt x="4230239" y="259111"/>
                </a:cubicBezTo>
                <a:cubicBezTo>
                  <a:pt x="4237399" y="264237"/>
                  <a:pt x="4242195" y="270890"/>
                  <a:pt x="4244627" y="279073"/>
                </a:cubicBezTo>
                <a:lnTo>
                  <a:pt x="4164781" y="279073"/>
                </a:lnTo>
                <a:cubicBezTo>
                  <a:pt x="4168924" y="269991"/>
                  <a:pt x="4173428" y="263652"/>
                  <a:pt x="4178291" y="260055"/>
                </a:cubicBezTo>
                <a:cubicBezTo>
                  <a:pt x="4186037" y="254301"/>
                  <a:pt x="4195044" y="251423"/>
                  <a:pt x="4205311" y="251423"/>
                </a:cubicBezTo>
                <a:close/>
                <a:moveTo>
                  <a:pt x="3957661" y="251423"/>
                </a:moveTo>
                <a:cubicBezTo>
                  <a:pt x="3967119" y="251423"/>
                  <a:pt x="3975428" y="253986"/>
                  <a:pt x="3982589" y="259111"/>
                </a:cubicBezTo>
                <a:cubicBezTo>
                  <a:pt x="3989749" y="264237"/>
                  <a:pt x="3994545" y="270890"/>
                  <a:pt x="3996977" y="279073"/>
                </a:cubicBezTo>
                <a:lnTo>
                  <a:pt x="3917131" y="279073"/>
                </a:lnTo>
                <a:cubicBezTo>
                  <a:pt x="3921274" y="269991"/>
                  <a:pt x="3925778" y="263652"/>
                  <a:pt x="3930642" y="260055"/>
                </a:cubicBezTo>
                <a:cubicBezTo>
                  <a:pt x="3938387" y="254301"/>
                  <a:pt x="3947394" y="251423"/>
                  <a:pt x="3957661" y="251423"/>
                </a:cubicBezTo>
                <a:close/>
                <a:moveTo>
                  <a:pt x="2919436" y="251423"/>
                </a:moveTo>
                <a:cubicBezTo>
                  <a:pt x="2928894" y="251423"/>
                  <a:pt x="2937203" y="253986"/>
                  <a:pt x="2944364" y="259111"/>
                </a:cubicBezTo>
                <a:cubicBezTo>
                  <a:pt x="2951524" y="264237"/>
                  <a:pt x="2956320" y="270890"/>
                  <a:pt x="2958752" y="279073"/>
                </a:cubicBezTo>
                <a:lnTo>
                  <a:pt x="2878906" y="279073"/>
                </a:lnTo>
                <a:cubicBezTo>
                  <a:pt x="2883049" y="269991"/>
                  <a:pt x="2887553" y="263652"/>
                  <a:pt x="2892417" y="260055"/>
                </a:cubicBezTo>
                <a:cubicBezTo>
                  <a:pt x="2900162" y="254301"/>
                  <a:pt x="2909169" y="251423"/>
                  <a:pt x="2919436" y="251423"/>
                </a:cubicBezTo>
                <a:close/>
                <a:moveTo>
                  <a:pt x="2309836" y="251423"/>
                </a:moveTo>
                <a:cubicBezTo>
                  <a:pt x="2319294" y="251423"/>
                  <a:pt x="2327603" y="253986"/>
                  <a:pt x="2334764" y="259111"/>
                </a:cubicBezTo>
                <a:cubicBezTo>
                  <a:pt x="2341924" y="264237"/>
                  <a:pt x="2346720" y="270890"/>
                  <a:pt x="2349152" y="279073"/>
                </a:cubicBezTo>
                <a:lnTo>
                  <a:pt x="2269306" y="279073"/>
                </a:lnTo>
                <a:cubicBezTo>
                  <a:pt x="2273449" y="269991"/>
                  <a:pt x="2277953" y="263652"/>
                  <a:pt x="2282817" y="260055"/>
                </a:cubicBezTo>
                <a:cubicBezTo>
                  <a:pt x="2290562" y="254301"/>
                  <a:pt x="2299569" y="251423"/>
                  <a:pt x="2309836" y="251423"/>
                </a:cubicBezTo>
                <a:close/>
                <a:moveTo>
                  <a:pt x="862036" y="251423"/>
                </a:moveTo>
                <a:cubicBezTo>
                  <a:pt x="871494" y="251423"/>
                  <a:pt x="879803" y="253986"/>
                  <a:pt x="886964" y="259111"/>
                </a:cubicBezTo>
                <a:cubicBezTo>
                  <a:pt x="894124" y="264237"/>
                  <a:pt x="898920" y="270890"/>
                  <a:pt x="901352" y="279073"/>
                </a:cubicBezTo>
                <a:lnTo>
                  <a:pt x="821506" y="279073"/>
                </a:lnTo>
                <a:cubicBezTo>
                  <a:pt x="825649" y="269991"/>
                  <a:pt x="830153" y="263652"/>
                  <a:pt x="835017" y="260055"/>
                </a:cubicBezTo>
                <a:cubicBezTo>
                  <a:pt x="842762" y="254301"/>
                  <a:pt x="851769" y="251423"/>
                  <a:pt x="862036" y="251423"/>
                </a:cubicBezTo>
                <a:close/>
                <a:moveTo>
                  <a:pt x="4940013" y="224044"/>
                </a:moveTo>
                <a:lnTo>
                  <a:pt x="4940013" y="370788"/>
                </a:lnTo>
                <a:lnTo>
                  <a:pt x="4976834" y="370788"/>
                </a:lnTo>
                <a:lnTo>
                  <a:pt x="4976834" y="224044"/>
                </a:lnTo>
                <a:close/>
                <a:moveTo>
                  <a:pt x="4365832" y="224044"/>
                </a:moveTo>
                <a:lnTo>
                  <a:pt x="4418703" y="370788"/>
                </a:lnTo>
                <a:lnTo>
                  <a:pt x="4441767" y="370788"/>
                </a:lnTo>
                <a:lnTo>
                  <a:pt x="4474002" y="287165"/>
                </a:lnTo>
                <a:lnTo>
                  <a:pt x="4505293" y="370788"/>
                </a:lnTo>
                <a:lnTo>
                  <a:pt x="4528626" y="370788"/>
                </a:lnTo>
                <a:lnTo>
                  <a:pt x="4582172" y="224044"/>
                </a:lnTo>
                <a:lnTo>
                  <a:pt x="4545897" y="224044"/>
                </a:lnTo>
                <a:lnTo>
                  <a:pt x="4516353" y="306588"/>
                </a:lnTo>
                <a:lnTo>
                  <a:pt x="4485175" y="224044"/>
                </a:lnTo>
                <a:lnTo>
                  <a:pt x="4463129" y="224044"/>
                </a:lnTo>
                <a:lnTo>
                  <a:pt x="4431381" y="307532"/>
                </a:lnTo>
                <a:lnTo>
                  <a:pt x="4401873" y="224044"/>
                </a:lnTo>
                <a:close/>
                <a:moveTo>
                  <a:pt x="3467549" y="224044"/>
                </a:moveTo>
                <a:lnTo>
                  <a:pt x="3467549" y="285142"/>
                </a:lnTo>
                <a:cubicBezTo>
                  <a:pt x="3467549" y="308611"/>
                  <a:pt x="3468988" y="324796"/>
                  <a:pt x="3471865" y="333697"/>
                </a:cubicBezTo>
                <a:cubicBezTo>
                  <a:pt x="3475911" y="346556"/>
                  <a:pt x="3482903" y="356581"/>
                  <a:pt x="3492838" y="363775"/>
                </a:cubicBezTo>
                <a:cubicBezTo>
                  <a:pt x="3502774" y="370968"/>
                  <a:pt x="3515789" y="374565"/>
                  <a:pt x="3531885" y="374565"/>
                </a:cubicBezTo>
                <a:cubicBezTo>
                  <a:pt x="3546721" y="374565"/>
                  <a:pt x="3558950" y="371485"/>
                  <a:pt x="3568571" y="365326"/>
                </a:cubicBezTo>
                <a:cubicBezTo>
                  <a:pt x="3578192" y="359166"/>
                  <a:pt x="3585475" y="350332"/>
                  <a:pt x="3590421" y="338823"/>
                </a:cubicBezTo>
                <a:cubicBezTo>
                  <a:pt x="3594467" y="329381"/>
                  <a:pt x="3596490" y="311848"/>
                  <a:pt x="3596490" y="286221"/>
                </a:cubicBezTo>
                <a:lnTo>
                  <a:pt x="3596490" y="224044"/>
                </a:lnTo>
                <a:lnTo>
                  <a:pt x="3559669" y="224044"/>
                </a:lnTo>
                <a:lnTo>
                  <a:pt x="3559669" y="295932"/>
                </a:lnTo>
                <a:cubicBezTo>
                  <a:pt x="3559669" y="309780"/>
                  <a:pt x="3558903" y="318816"/>
                  <a:pt x="3557370" y="323042"/>
                </a:cubicBezTo>
                <a:cubicBezTo>
                  <a:pt x="3555298" y="328707"/>
                  <a:pt x="3552121" y="333001"/>
                  <a:pt x="3547839" y="335923"/>
                </a:cubicBezTo>
                <a:cubicBezTo>
                  <a:pt x="3543558" y="338845"/>
                  <a:pt x="3538352" y="340306"/>
                  <a:pt x="3532222" y="340306"/>
                </a:cubicBezTo>
                <a:cubicBezTo>
                  <a:pt x="3526092" y="340306"/>
                  <a:pt x="3520932" y="338823"/>
                  <a:pt x="3516741" y="335855"/>
                </a:cubicBezTo>
                <a:cubicBezTo>
                  <a:pt x="3512550" y="332888"/>
                  <a:pt x="3509508" y="328730"/>
                  <a:pt x="3507614" y="323379"/>
                </a:cubicBezTo>
                <a:cubicBezTo>
                  <a:pt x="3505721" y="318029"/>
                  <a:pt x="3504775" y="308476"/>
                  <a:pt x="3504775" y="294718"/>
                </a:cubicBezTo>
                <a:lnTo>
                  <a:pt x="3504775" y="224044"/>
                </a:lnTo>
                <a:close/>
                <a:moveTo>
                  <a:pt x="2403652" y="224044"/>
                </a:moveTo>
                <a:lnTo>
                  <a:pt x="2459433" y="359838"/>
                </a:lnTo>
                <a:lnTo>
                  <a:pt x="2429259" y="424469"/>
                </a:lnTo>
                <a:lnTo>
                  <a:pt x="2467288" y="424469"/>
                </a:lnTo>
                <a:lnTo>
                  <a:pt x="2559193" y="224044"/>
                </a:lnTo>
                <a:lnTo>
                  <a:pt x="2521457" y="224044"/>
                </a:lnTo>
                <a:lnTo>
                  <a:pt x="2479397" y="316119"/>
                </a:lnTo>
                <a:lnTo>
                  <a:pt x="2441280" y="224044"/>
                </a:lnTo>
                <a:close/>
                <a:moveTo>
                  <a:pt x="1289227" y="224044"/>
                </a:moveTo>
                <a:lnTo>
                  <a:pt x="1345009" y="359838"/>
                </a:lnTo>
                <a:lnTo>
                  <a:pt x="1314834" y="424469"/>
                </a:lnTo>
                <a:lnTo>
                  <a:pt x="1352863" y="424469"/>
                </a:lnTo>
                <a:lnTo>
                  <a:pt x="1444768" y="224044"/>
                </a:lnTo>
                <a:lnTo>
                  <a:pt x="1407032" y="224044"/>
                </a:lnTo>
                <a:lnTo>
                  <a:pt x="1364972" y="316119"/>
                </a:lnTo>
                <a:lnTo>
                  <a:pt x="1326855" y="224044"/>
                </a:lnTo>
                <a:close/>
                <a:moveTo>
                  <a:pt x="4862457" y="220267"/>
                </a:moveTo>
                <a:cubicBezTo>
                  <a:pt x="4855363" y="220267"/>
                  <a:pt x="4848427" y="221643"/>
                  <a:pt x="4841648" y="224396"/>
                </a:cubicBezTo>
                <a:cubicBezTo>
                  <a:pt x="4834869" y="227148"/>
                  <a:pt x="4827305" y="232044"/>
                  <a:pt x="4818955" y="239082"/>
                </a:cubicBezTo>
                <a:lnTo>
                  <a:pt x="4818955" y="224044"/>
                </a:lnTo>
                <a:lnTo>
                  <a:pt x="4782134" y="224044"/>
                </a:lnTo>
                <a:lnTo>
                  <a:pt x="4782134" y="370788"/>
                </a:lnTo>
                <a:lnTo>
                  <a:pt x="4818955" y="370788"/>
                </a:lnTo>
                <a:lnTo>
                  <a:pt x="4818955" y="311915"/>
                </a:lnTo>
                <a:cubicBezTo>
                  <a:pt x="4818955" y="296647"/>
                  <a:pt x="4819493" y="286724"/>
                  <a:pt x="4820569" y="282143"/>
                </a:cubicBezTo>
                <a:cubicBezTo>
                  <a:pt x="4822633" y="273341"/>
                  <a:pt x="4826334" y="266448"/>
                  <a:pt x="4831671" y="261463"/>
                </a:cubicBezTo>
                <a:cubicBezTo>
                  <a:pt x="4837009" y="256478"/>
                  <a:pt x="4843400" y="253986"/>
                  <a:pt x="4850845" y="253986"/>
                </a:cubicBezTo>
                <a:cubicBezTo>
                  <a:pt x="4856585" y="253986"/>
                  <a:pt x="4861407" y="255490"/>
                  <a:pt x="4865309" y="258499"/>
                </a:cubicBezTo>
                <a:cubicBezTo>
                  <a:pt x="4869211" y="261508"/>
                  <a:pt x="4871948" y="265886"/>
                  <a:pt x="4873518" y="271635"/>
                </a:cubicBezTo>
                <a:cubicBezTo>
                  <a:pt x="4875087" y="277383"/>
                  <a:pt x="4875873" y="289014"/>
                  <a:pt x="4875873" y="306526"/>
                </a:cubicBezTo>
                <a:lnTo>
                  <a:pt x="4875873" y="370788"/>
                </a:lnTo>
                <a:lnTo>
                  <a:pt x="4912289" y="370788"/>
                </a:lnTo>
                <a:lnTo>
                  <a:pt x="4912289" y="273813"/>
                </a:lnTo>
                <a:cubicBezTo>
                  <a:pt x="4912289" y="256908"/>
                  <a:pt x="4908024" y="244140"/>
                  <a:pt x="4899495" y="235508"/>
                </a:cubicBezTo>
                <a:cubicBezTo>
                  <a:pt x="4889348" y="225348"/>
                  <a:pt x="4877002" y="220267"/>
                  <a:pt x="4862457" y="220267"/>
                </a:cubicBezTo>
                <a:close/>
                <a:moveTo>
                  <a:pt x="4670215" y="220267"/>
                </a:moveTo>
                <a:cubicBezTo>
                  <a:pt x="4648455" y="220267"/>
                  <a:pt x="4630360" y="227663"/>
                  <a:pt x="4615928" y="242454"/>
                </a:cubicBezTo>
                <a:cubicBezTo>
                  <a:pt x="4601496" y="257246"/>
                  <a:pt x="4594280" y="275836"/>
                  <a:pt x="4594280" y="298225"/>
                </a:cubicBezTo>
                <a:cubicBezTo>
                  <a:pt x="4594280" y="320075"/>
                  <a:pt x="4601519" y="338261"/>
                  <a:pt x="4615995" y="352782"/>
                </a:cubicBezTo>
                <a:cubicBezTo>
                  <a:pt x="4630472" y="367304"/>
                  <a:pt x="4649220" y="374565"/>
                  <a:pt x="4672239" y="374565"/>
                </a:cubicBezTo>
                <a:cubicBezTo>
                  <a:pt x="4687075" y="374565"/>
                  <a:pt x="4699888" y="371935"/>
                  <a:pt x="4710678" y="366675"/>
                </a:cubicBezTo>
                <a:cubicBezTo>
                  <a:pt x="4721468" y="361414"/>
                  <a:pt x="4730729" y="353299"/>
                  <a:pt x="4738462" y="342329"/>
                </a:cubicBezTo>
                <a:lnTo>
                  <a:pt x="4707441" y="327763"/>
                </a:lnTo>
                <a:cubicBezTo>
                  <a:pt x="4697550" y="337384"/>
                  <a:pt x="4685726" y="342195"/>
                  <a:pt x="4671969" y="342195"/>
                </a:cubicBezTo>
                <a:cubicBezTo>
                  <a:pt x="4660459" y="342195"/>
                  <a:pt x="4650996" y="339115"/>
                  <a:pt x="4643577" y="332956"/>
                </a:cubicBezTo>
                <a:cubicBezTo>
                  <a:pt x="4636159" y="326796"/>
                  <a:pt x="4631596" y="318502"/>
                  <a:pt x="4629888" y="308071"/>
                </a:cubicBezTo>
                <a:lnTo>
                  <a:pt x="4748173" y="308071"/>
                </a:lnTo>
                <a:lnTo>
                  <a:pt x="4748308" y="301058"/>
                </a:lnTo>
                <a:cubicBezTo>
                  <a:pt x="4748308" y="276780"/>
                  <a:pt x="4741070" y="257246"/>
                  <a:pt x="4726593" y="242454"/>
                </a:cubicBezTo>
                <a:cubicBezTo>
                  <a:pt x="4712117" y="227663"/>
                  <a:pt x="4693324" y="220267"/>
                  <a:pt x="4670215" y="220267"/>
                </a:cubicBezTo>
                <a:close/>
                <a:moveTo>
                  <a:pt x="4203490" y="220267"/>
                </a:moveTo>
                <a:cubicBezTo>
                  <a:pt x="4181730" y="220267"/>
                  <a:pt x="4163635" y="227663"/>
                  <a:pt x="4149203" y="242454"/>
                </a:cubicBezTo>
                <a:cubicBezTo>
                  <a:pt x="4134771" y="257246"/>
                  <a:pt x="4127555" y="275836"/>
                  <a:pt x="4127555" y="298225"/>
                </a:cubicBezTo>
                <a:cubicBezTo>
                  <a:pt x="4127555" y="320075"/>
                  <a:pt x="4134794" y="338261"/>
                  <a:pt x="4149270" y="352782"/>
                </a:cubicBezTo>
                <a:cubicBezTo>
                  <a:pt x="4163747" y="367304"/>
                  <a:pt x="4182494" y="374565"/>
                  <a:pt x="4205513" y="374565"/>
                </a:cubicBezTo>
                <a:cubicBezTo>
                  <a:pt x="4220350" y="374565"/>
                  <a:pt x="4233163" y="371935"/>
                  <a:pt x="4243953" y="366675"/>
                </a:cubicBezTo>
                <a:cubicBezTo>
                  <a:pt x="4254743" y="361414"/>
                  <a:pt x="4264004" y="353299"/>
                  <a:pt x="4271737" y="342329"/>
                </a:cubicBezTo>
                <a:lnTo>
                  <a:pt x="4240716" y="327763"/>
                </a:lnTo>
                <a:cubicBezTo>
                  <a:pt x="4230825" y="337384"/>
                  <a:pt x="4219001" y="342195"/>
                  <a:pt x="4205244" y="342195"/>
                </a:cubicBezTo>
                <a:cubicBezTo>
                  <a:pt x="4193734" y="342195"/>
                  <a:pt x="4184270" y="339115"/>
                  <a:pt x="4176852" y="332956"/>
                </a:cubicBezTo>
                <a:cubicBezTo>
                  <a:pt x="4169434" y="326796"/>
                  <a:pt x="4164871" y="318502"/>
                  <a:pt x="4163162" y="308071"/>
                </a:cubicBezTo>
                <a:lnTo>
                  <a:pt x="4281448" y="308071"/>
                </a:lnTo>
                <a:lnTo>
                  <a:pt x="4281583" y="301058"/>
                </a:lnTo>
                <a:cubicBezTo>
                  <a:pt x="4281583" y="276780"/>
                  <a:pt x="4274345" y="257246"/>
                  <a:pt x="4259868" y="242454"/>
                </a:cubicBezTo>
                <a:cubicBezTo>
                  <a:pt x="4245391" y="227663"/>
                  <a:pt x="4226599" y="220267"/>
                  <a:pt x="4203490" y="220267"/>
                </a:cubicBezTo>
                <a:close/>
                <a:moveTo>
                  <a:pt x="3955840" y="220267"/>
                </a:moveTo>
                <a:cubicBezTo>
                  <a:pt x="3934080" y="220267"/>
                  <a:pt x="3915985" y="227663"/>
                  <a:pt x="3901553" y="242454"/>
                </a:cubicBezTo>
                <a:cubicBezTo>
                  <a:pt x="3887121" y="257246"/>
                  <a:pt x="3879905" y="275836"/>
                  <a:pt x="3879905" y="298225"/>
                </a:cubicBezTo>
                <a:cubicBezTo>
                  <a:pt x="3879905" y="320075"/>
                  <a:pt x="3887144" y="338261"/>
                  <a:pt x="3901620" y="352782"/>
                </a:cubicBezTo>
                <a:cubicBezTo>
                  <a:pt x="3916097" y="367304"/>
                  <a:pt x="3934845" y="374565"/>
                  <a:pt x="3957863" y="374565"/>
                </a:cubicBezTo>
                <a:cubicBezTo>
                  <a:pt x="3972700" y="374565"/>
                  <a:pt x="3985513" y="371935"/>
                  <a:pt x="3996303" y="366675"/>
                </a:cubicBezTo>
                <a:cubicBezTo>
                  <a:pt x="4007093" y="361414"/>
                  <a:pt x="4016354" y="353299"/>
                  <a:pt x="4024087" y="342329"/>
                </a:cubicBezTo>
                <a:lnTo>
                  <a:pt x="3993066" y="327763"/>
                </a:lnTo>
                <a:cubicBezTo>
                  <a:pt x="3983175" y="337384"/>
                  <a:pt x="3971351" y="342195"/>
                  <a:pt x="3957594" y="342195"/>
                </a:cubicBezTo>
                <a:cubicBezTo>
                  <a:pt x="3946084" y="342195"/>
                  <a:pt x="3936620" y="339115"/>
                  <a:pt x="3929202" y="332956"/>
                </a:cubicBezTo>
                <a:cubicBezTo>
                  <a:pt x="3921784" y="326796"/>
                  <a:pt x="3917221" y="318502"/>
                  <a:pt x="3915512" y="308071"/>
                </a:cubicBezTo>
                <a:lnTo>
                  <a:pt x="4033798" y="308071"/>
                </a:lnTo>
                <a:lnTo>
                  <a:pt x="4033933" y="301058"/>
                </a:lnTo>
                <a:cubicBezTo>
                  <a:pt x="4033933" y="276780"/>
                  <a:pt x="4026695" y="257246"/>
                  <a:pt x="4012218" y="242454"/>
                </a:cubicBezTo>
                <a:cubicBezTo>
                  <a:pt x="3997741" y="227663"/>
                  <a:pt x="3978949" y="220267"/>
                  <a:pt x="3955840" y="220267"/>
                </a:cubicBezTo>
                <a:close/>
                <a:moveTo>
                  <a:pt x="3712321" y="220267"/>
                </a:moveTo>
                <a:cubicBezTo>
                  <a:pt x="3703233" y="220267"/>
                  <a:pt x="3694842" y="221976"/>
                  <a:pt x="3687148" y="225392"/>
                </a:cubicBezTo>
                <a:cubicBezTo>
                  <a:pt x="3679455" y="228809"/>
                  <a:pt x="3672459" y="233980"/>
                  <a:pt x="3666160" y="240903"/>
                </a:cubicBezTo>
                <a:lnTo>
                  <a:pt x="3666160" y="224044"/>
                </a:lnTo>
                <a:lnTo>
                  <a:pt x="3629339" y="224044"/>
                </a:lnTo>
                <a:lnTo>
                  <a:pt x="3629339" y="370788"/>
                </a:lnTo>
                <a:lnTo>
                  <a:pt x="3666160" y="370788"/>
                </a:lnTo>
                <a:lnTo>
                  <a:pt x="3666160" y="305508"/>
                </a:lnTo>
                <a:cubicBezTo>
                  <a:pt x="3666160" y="291392"/>
                  <a:pt x="3667399" y="281051"/>
                  <a:pt x="3669878" y="274487"/>
                </a:cubicBezTo>
                <a:cubicBezTo>
                  <a:pt x="3672356" y="267923"/>
                  <a:pt x="3676096" y="262820"/>
                  <a:pt x="3681099" y="259179"/>
                </a:cubicBezTo>
                <a:cubicBezTo>
                  <a:pt x="3686101" y="255537"/>
                  <a:pt x="3691667" y="253716"/>
                  <a:pt x="3697795" y="253716"/>
                </a:cubicBezTo>
                <a:cubicBezTo>
                  <a:pt x="3703294" y="253716"/>
                  <a:pt x="3707981" y="255155"/>
                  <a:pt x="3711857" y="258032"/>
                </a:cubicBezTo>
                <a:cubicBezTo>
                  <a:pt x="3715732" y="260910"/>
                  <a:pt x="3718639" y="265293"/>
                  <a:pt x="3720576" y="271183"/>
                </a:cubicBezTo>
                <a:cubicBezTo>
                  <a:pt x="3722514" y="277072"/>
                  <a:pt x="3723482" y="286581"/>
                  <a:pt x="3723482" y="299709"/>
                </a:cubicBezTo>
                <a:lnTo>
                  <a:pt x="3723482" y="370788"/>
                </a:lnTo>
                <a:lnTo>
                  <a:pt x="3760573" y="370788"/>
                </a:lnTo>
                <a:lnTo>
                  <a:pt x="3760573" y="304564"/>
                </a:lnTo>
                <a:cubicBezTo>
                  <a:pt x="3760573" y="290537"/>
                  <a:pt x="3761787" y="280354"/>
                  <a:pt x="3764215" y="274015"/>
                </a:cubicBezTo>
                <a:cubicBezTo>
                  <a:pt x="3766642" y="267676"/>
                  <a:pt x="3770352" y="262708"/>
                  <a:pt x="3775342" y="259111"/>
                </a:cubicBezTo>
                <a:cubicBezTo>
                  <a:pt x="3780332" y="255515"/>
                  <a:pt x="3785975" y="253716"/>
                  <a:pt x="3792269" y="253716"/>
                </a:cubicBezTo>
                <a:cubicBezTo>
                  <a:pt x="3800541" y="253716"/>
                  <a:pt x="3806746" y="256661"/>
                  <a:pt x="3810882" y="262551"/>
                </a:cubicBezTo>
                <a:cubicBezTo>
                  <a:pt x="3815018" y="268440"/>
                  <a:pt x="3817086" y="279702"/>
                  <a:pt x="3817086" y="296337"/>
                </a:cubicBezTo>
                <a:lnTo>
                  <a:pt x="3817086" y="370788"/>
                </a:lnTo>
                <a:lnTo>
                  <a:pt x="3854177" y="370788"/>
                </a:lnTo>
                <a:lnTo>
                  <a:pt x="3854177" y="284738"/>
                </a:lnTo>
                <a:cubicBezTo>
                  <a:pt x="3854177" y="267114"/>
                  <a:pt x="3852445" y="254391"/>
                  <a:pt x="3848980" y="246568"/>
                </a:cubicBezTo>
                <a:cubicBezTo>
                  <a:pt x="3845515" y="238745"/>
                  <a:pt x="3839824" y="232406"/>
                  <a:pt x="3831905" y="227550"/>
                </a:cubicBezTo>
                <a:cubicBezTo>
                  <a:pt x="3823987" y="222695"/>
                  <a:pt x="3814809" y="220267"/>
                  <a:pt x="3804372" y="220267"/>
                </a:cubicBezTo>
                <a:cubicBezTo>
                  <a:pt x="3794294" y="220267"/>
                  <a:pt x="3785004" y="222515"/>
                  <a:pt x="3776500" y="227011"/>
                </a:cubicBezTo>
                <a:cubicBezTo>
                  <a:pt x="3767996" y="231507"/>
                  <a:pt x="3760820" y="238071"/>
                  <a:pt x="3754972" y="246703"/>
                </a:cubicBezTo>
                <a:cubicBezTo>
                  <a:pt x="3750473" y="238071"/>
                  <a:pt x="3744534" y="231507"/>
                  <a:pt x="3737155" y="227011"/>
                </a:cubicBezTo>
                <a:cubicBezTo>
                  <a:pt x="3729776" y="222515"/>
                  <a:pt x="3721498" y="220267"/>
                  <a:pt x="3712321" y="220267"/>
                </a:cubicBezTo>
                <a:close/>
                <a:moveTo>
                  <a:pt x="3369657" y="220267"/>
                </a:moveTo>
                <a:cubicBezTo>
                  <a:pt x="3360845" y="220267"/>
                  <a:pt x="3352573" y="221931"/>
                  <a:pt x="3344840" y="225258"/>
                </a:cubicBezTo>
                <a:cubicBezTo>
                  <a:pt x="3337107" y="228585"/>
                  <a:pt x="3329914" y="233575"/>
                  <a:pt x="3323260" y="240229"/>
                </a:cubicBezTo>
                <a:lnTo>
                  <a:pt x="3323260" y="224044"/>
                </a:lnTo>
                <a:lnTo>
                  <a:pt x="3286709" y="224044"/>
                </a:lnTo>
                <a:lnTo>
                  <a:pt x="3286709" y="424469"/>
                </a:lnTo>
                <a:lnTo>
                  <a:pt x="3323260" y="424469"/>
                </a:lnTo>
                <a:lnTo>
                  <a:pt x="3323260" y="355278"/>
                </a:lnTo>
                <a:cubicBezTo>
                  <a:pt x="3330454" y="362111"/>
                  <a:pt x="3337692" y="367034"/>
                  <a:pt x="3344975" y="370046"/>
                </a:cubicBezTo>
                <a:cubicBezTo>
                  <a:pt x="3352258" y="373059"/>
                  <a:pt x="3360126" y="374565"/>
                  <a:pt x="3368578" y="374565"/>
                </a:cubicBezTo>
                <a:cubicBezTo>
                  <a:pt x="3387551" y="374565"/>
                  <a:pt x="3403961" y="367214"/>
                  <a:pt x="3417808" y="352513"/>
                </a:cubicBezTo>
                <a:cubicBezTo>
                  <a:pt x="3431655" y="337811"/>
                  <a:pt x="3438579" y="319536"/>
                  <a:pt x="3438579" y="297686"/>
                </a:cubicBezTo>
                <a:cubicBezTo>
                  <a:pt x="3438579" y="275027"/>
                  <a:pt x="3431880" y="256459"/>
                  <a:pt x="3418482" y="241982"/>
                </a:cubicBezTo>
                <a:cubicBezTo>
                  <a:pt x="3405085" y="227506"/>
                  <a:pt x="3388810" y="220267"/>
                  <a:pt x="3369657" y="220267"/>
                </a:cubicBezTo>
                <a:close/>
                <a:moveTo>
                  <a:pt x="3112246" y="220267"/>
                </a:moveTo>
                <a:cubicBezTo>
                  <a:pt x="3103158" y="220267"/>
                  <a:pt x="3094767" y="221976"/>
                  <a:pt x="3087073" y="225392"/>
                </a:cubicBezTo>
                <a:cubicBezTo>
                  <a:pt x="3079380" y="228809"/>
                  <a:pt x="3072384" y="233980"/>
                  <a:pt x="3066085" y="240903"/>
                </a:cubicBezTo>
                <a:lnTo>
                  <a:pt x="3066085" y="224044"/>
                </a:lnTo>
                <a:lnTo>
                  <a:pt x="3029264" y="224044"/>
                </a:lnTo>
                <a:lnTo>
                  <a:pt x="3029264" y="370788"/>
                </a:lnTo>
                <a:lnTo>
                  <a:pt x="3066085" y="370788"/>
                </a:lnTo>
                <a:lnTo>
                  <a:pt x="3066085" y="305508"/>
                </a:lnTo>
                <a:cubicBezTo>
                  <a:pt x="3066085" y="291392"/>
                  <a:pt x="3067324" y="281051"/>
                  <a:pt x="3069803" y="274487"/>
                </a:cubicBezTo>
                <a:cubicBezTo>
                  <a:pt x="3072281" y="267923"/>
                  <a:pt x="3076021" y="262820"/>
                  <a:pt x="3081024" y="259179"/>
                </a:cubicBezTo>
                <a:cubicBezTo>
                  <a:pt x="3086026" y="255537"/>
                  <a:pt x="3091592" y="253716"/>
                  <a:pt x="3097720" y="253716"/>
                </a:cubicBezTo>
                <a:cubicBezTo>
                  <a:pt x="3103219" y="253716"/>
                  <a:pt x="3107906" y="255155"/>
                  <a:pt x="3111782" y="258032"/>
                </a:cubicBezTo>
                <a:cubicBezTo>
                  <a:pt x="3115657" y="260910"/>
                  <a:pt x="3118564" y="265293"/>
                  <a:pt x="3120501" y="271183"/>
                </a:cubicBezTo>
                <a:cubicBezTo>
                  <a:pt x="3122439" y="277072"/>
                  <a:pt x="3123407" y="286581"/>
                  <a:pt x="3123407" y="299709"/>
                </a:cubicBezTo>
                <a:lnTo>
                  <a:pt x="3123407" y="370788"/>
                </a:lnTo>
                <a:lnTo>
                  <a:pt x="3160498" y="370788"/>
                </a:lnTo>
                <a:lnTo>
                  <a:pt x="3160498" y="304564"/>
                </a:lnTo>
                <a:cubicBezTo>
                  <a:pt x="3160498" y="290537"/>
                  <a:pt x="3161712" y="280354"/>
                  <a:pt x="3164140" y="274015"/>
                </a:cubicBezTo>
                <a:cubicBezTo>
                  <a:pt x="3166567" y="267676"/>
                  <a:pt x="3170277" y="262708"/>
                  <a:pt x="3175267" y="259111"/>
                </a:cubicBezTo>
                <a:cubicBezTo>
                  <a:pt x="3180257" y="255515"/>
                  <a:pt x="3185900" y="253716"/>
                  <a:pt x="3192194" y="253716"/>
                </a:cubicBezTo>
                <a:cubicBezTo>
                  <a:pt x="3200466" y="253716"/>
                  <a:pt x="3206671" y="256661"/>
                  <a:pt x="3210807" y="262551"/>
                </a:cubicBezTo>
                <a:cubicBezTo>
                  <a:pt x="3214943" y="268440"/>
                  <a:pt x="3217011" y="279702"/>
                  <a:pt x="3217011" y="296337"/>
                </a:cubicBezTo>
                <a:lnTo>
                  <a:pt x="3217011" y="370788"/>
                </a:lnTo>
                <a:lnTo>
                  <a:pt x="3254102" y="370788"/>
                </a:lnTo>
                <a:lnTo>
                  <a:pt x="3254102" y="284738"/>
                </a:lnTo>
                <a:cubicBezTo>
                  <a:pt x="3254102" y="267114"/>
                  <a:pt x="3252369" y="254391"/>
                  <a:pt x="3248905" y="246568"/>
                </a:cubicBezTo>
                <a:cubicBezTo>
                  <a:pt x="3245440" y="238745"/>
                  <a:pt x="3239749" y="232406"/>
                  <a:pt x="3231830" y="227550"/>
                </a:cubicBezTo>
                <a:cubicBezTo>
                  <a:pt x="3223912" y="222695"/>
                  <a:pt x="3214734" y="220267"/>
                  <a:pt x="3204297" y="220267"/>
                </a:cubicBezTo>
                <a:cubicBezTo>
                  <a:pt x="3194219" y="220267"/>
                  <a:pt x="3184929" y="222515"/>
                  <a:pt x="3176425" y="227011"/>
                </a:cubicBezTo>
                <a:cubicBezTo>
                  <a:pt x="3167921" y="231507"/>
                  <a:pt x="3160745" y="238071"/>
                  <a:pt x="3154896" y="246703"/>
                </a:cubicBezTo>
                <a:cubicBezTo>
                  <a:pt x="3150398" y="238071"/>
                  <a:pt x="3144459" y="231507"/>
                  <a:pt x="3137080" y="227011"/>
                </a:cubicBezTo>
                <a:cubicBezTo>
                  <a:pt x="3129701" y="222515"/>
                  <a:pt x="3121423" y="220267"/>
                  <a:pt x="3112246" y="220267"/>
                </a:cubicBezTo>
                <a:close/>
                <a:moveTo>
                  <a:pt x="2917615" y="220267"/>
                </a:moveTo>
                <a:cubicBezTo>
                  <a:pt x="2895855" y="220267"/>
                  <a:pt x="2877760" y="227663"/>
                  <a:pt x="2863328" y="242454"/>
                </a:cubicBezTo>
                <a:cubicBezTo>
                  <a:pt x="2848896" y="257246"/>
                  <a:pt x="2841680" y="275836"/>
                  <a:pt x="2841680" y="298225"/>
                </a:cubicBezTo>
                <a:cubicBezTo>
                  <a:pt x="2841680" y="320075"/>
                  <a:pt x="2848919" y="338261"/>
                  <a:pt x="2863395" y="352782"/>
                </a:cubicBezTo>
                <a:cubicBezTo>
                  <a:pt x="2877872" y="367304"/>
                  <a:pt x="2896620" y="374565"/>
                  <a:pt x="2919638" y="374565"/>
                </a:cubicBezTo>
                <a:cubicBezTo>
                  <a:pt x="2934475" y="374565"/>
                  <a:pt x="2947288" y="371935"/>
                  <a:pt x="2958078" y="366675"/>
                </a:cubicBezTo>
                <a:cubicBezTo>
                  <a:pt x="2968868" y="361414"/>
                  <a:pt x="2978129" y="353299"/>
                  <a:pt x="2985862" y="342329"/>
                </a:cubicBezTo>
                <a:lnTo>
                  <a:pt x="2954841" y="327763"/>
                </a:lnTo>
                <a:cubicBezTo>
                  <a:pt x="2944950" y="337384"/>
                  <a:pt x="2933126" y="342195"/>
                  <a:pt x="2919369" y="342195"/>
                </a:cubicBezTo>
                <a:cubicBezTo>
                  <a:pt x="2907859" y="342195"/>
                  <a:pt x="2898395" y="339115"/>
                  <a:pt x="2890977" y="332956"/>
                </a:cubicBezTo>
                <a:cubicBezTo>
                  <a:pt x="2883559" y="326796"/>
                  <a:pt x="2878996" y="318502"/>
                  <a:pt x="2877287" y="308071"/>
                </a:cubicBezTo>
                <a:lnTo>
                  <a:pt x="2995573" y="308071"/>
                </a:lnTo>
                <a:lnTo>
                  <a:pt x="2995708" y="301058"/>
                </a:lnTo>
                <a:cubicBezTo>
                  <a:pt x="2995708" y="276780"/>
                  <a:pt x="2988470" y="257246"/>
                  <a:pt x="2973993" y="242454"/>
                </a:cubicBezTo>
                <a:cubicBezTo>
                  <a:pt x="2959516" y="227663"/>
                  <a:pt x="2940724" y="220267"/>
                  <a:pt x="2917615" y="220267"/>
                </a:cubicBezTo>
                <a:close/>
                <a:moveTo>
                  <a:pt x="2643956" y="220267"/>
                </a:moveTo>
                <a:cubicBezTo>
                  <a:pt x="2624827" y="220267"/>
                  <a:pt x="2608571" y="227506"/>
                  <a:pt x="2595188" y="241982"/>
                </a:cubicBezTo>
                <a:cubicBezTo>
                  <a:pt x="2581806" y="256459"/>
                  <a:pt x="2575115" y="275027"/>
                  <a:pt x="2575115" y="297686"/>
                </a:cubicBezTo>
                <a:cubicBezTo>
                  <a:pt x="2575115" y="319536"/>
                  <a:pt x="2582031" y="337811"/>
                  <a:pt x="2595862" y="352513"/>
                </a:cubicBezTo>
                <a:cubicBezTo>
                  <a:pt x="2609693" y="367214"/>
                  <a:pt x="2626083" y="374565"/>
                  <a:pt x="2645033" y="374565"/>
                </a:cubicBezTo>
                <a:cubicBezTo>
                  <a:pt x="2653476" y="374565"/>
                  <a:pt x="2661312" y="373059"/>
                  <a:pt x="2668542" y="370046"/>
                </a:cubicBezTo>
                <a:cubicBezTo>
                  <a:pt x="2675772" y="367034"/>
                  <a:pt x="2682979" y="362111"/>
                  <a:pt x="2690164" y="355278"/>
                </a:cubicBezTo>
                <a:lnTo>
                  <a:pt x="2690164" y="370788"/>
                </a:lnTo>
                <a:lnTo>
                  <a:pt x="2726985" y="370788"/>
                </a:lnTo>
                <a:lnTo>
                  <a:pt x="2726985" y="224044"/>
                </a:lnTo>
                <a:lnTo>
                  <a:pt x="2690164" y="224044"/>
                </a:lnTo>
                <a:lnTo>
                  <a:pt x="2690164" y="240229"/>
                </a:lnTo>
                <a:cubicBezTo>
                  <a:pt x="2683607" y="233575"/>
                  <a:pt x="2676467" y="228585"/>
                  <a:pt x="2668743" y="225258"/>
                </a:cubicBezTo>
                <a:cubicBezTo>
                  <a:pt x="2661019" y="221931"/>
                  <a:pt x="2652757" y="220267"/>
                  <a:pt x="2643956" y="220267"/>
                </a:cubicBezTo>
                <a:close/>
                <a:moveTo>
                  <a:pt x="2308015" y="220267"/>
                </a:moveTo>
                <a:cubicBezTo>
                  <a:pt x="2286255" y="220267"/>
                  <a:pt x="2268160" y="227663"/>
                  <a:pt x="2253728" y="242454"/>
                </a:cubicBezTo>
                <a:cubicBezTo>
                  <a:pt x="2239296" y="257246"/>
                  <a:pt x="2232080" y="275836"/>
                  <a:pt x="2232080" y="298225"/>
                </a:cubicBezTo>
                <a:cubicBezTo>
                  <a:pt x="2232080" y="320075"/>
                  <a:pt x="2239319" y="338261"/>
                  <a:pt x="2253795" y="352782"/>
                </a:cubicBezTo>
                <a:cubicBezTo>
                  <a:pt x="2268272" y="367304"/>
                  <a:pt x="2287020" y="374565"/>
                  <a:pt x="2310038" y="374565"/>
                </a:cubicBezTo>
                <a:cubicBezTo>
                  <a:pt x="2324875" y="374565"/>
                  <a:pt x="2337688" y="371935"/>
                  <a:pt x="2348478" y="366675"/>
                </a:cubicBezTo>
                <a:cubicBezTo>
                  <a:pt x="2359268" y="361414"/>
                  <a:pt x="2368529" y="353299"/>
                  <a:pt x="2376262" y="342330"/>
                </a:cubicBezTo>
                <a:lnTo>
                  <a:pt x="2345241" y="327763"/>
                </a:lnTo>
                <a:cubicBezTo>
                  <a:pt x="2335350" y="337384"/>
                  <a:pt x="2323526" y="342195"/>
                  <a:pt x="2309769" y="342195"/>
                </a:cubicBezTo>
                <a:cubicBezTo>
                  <a:pt x="2298259" y="342195"/>
                  <a:pt x="2288796" y="339115"/>
                  <a:pt x="2281377" y="332956"/>
                </a:cubicBezTo>
                <a:cubicBezTo>
                  <a:pt x="2273959" y="326796"/>
                  <a:pt x="2269396" y="318502"/>
                  <a:pt x="2267688" y="308071"/>
                </a:cubicBezTo>
                <a:lnTo>
                  <a:pt x="2385973" y="308071"/>
                </a:lnTo>
                <a:lnTo>
                  <a:pt x="2386108" y="301058"/>
                </a:lnTo>
                <a:cubicBezTo>
                  <a:pt x="2386108" y="276780"/>
                  <a:pt x="2378870" y="257246"/>
                  <a:pt x="2364393" y="242454"/>
                </a:cubicBezTo>
                <a:cubicBezTo>
                  <a:pt x="2349916" y="227663"/>
                  <a:pt x="2331124" y="220267"/>
                  <a:pt x="2308015" y="220267"/>
                </a:cubicBezTo>
                <a:close/>
                <a:moveTo>
                  <a:pt x="2041180" y="220267"/>
                </a:moveTo>
                <a:cubicBezTo>
                  <a:pt x="2022028" y="220267"/>
                  <a:pt x="2005079" y="226921"/>
                  <a:pt x="1990332" y="240229"/>
                </a:cubicBezTo>
                <a:cubicBezTo>
                  <a:pt x="1973518" y="255515"/>
                  <a:pt x="1965111" y="274622"/>
                  <a:pt x="1965111" y="297551"/>
                </a:cubicBezTo>
                <a:cubicBezTo>
                  <a:pt x="1965111" y="318951"/>
                  <a:pt x="1972551" y="337137"/>
                  <a:pt x="1987433" y="352108"/>
                </a:cubicBezTo>
                <a:cubicBezTo>
                  <a:pt x="2002314" y="367079"/>
                  <a:pt x="2020275" y="374565"/>
                  <a:pt x="2041315" y="374565"/>
                </a:cubicBezTo>
                <a:cubicBezTo>
                  <a:pt x="2055612" y="374565"/>
                  <a:pt x="2068695" y="371170"/>
                  <a:pt x="2080564" y="364382"/>
                </a:cubicBezTo>
                <a:cubicBezTo>
                  <a:pt x="2092433" y="357593"/>
                  <a:pt x="2101807" y="348174"/>
                  <a:pt x="2108686" y="336125"/>
                </a:cubicBezTo>
                <a:cubicBezTo>
                  <a:pt x="2115564" y="324076"/>
                  <a:pt x="2119004" y="311128"/>
                  <a:pt x="2119004" y="297281"/>
                </a:cubicBezTo>
                <a:cubicBezTo>
                  <a:pt x="2119004" y="283524"/>
                  <a:pt x="2115587" y="270711"/>
                  <a:pt x="2108753" y="258842"/>
                </a:cubicBezTo>
                <a:cubicBezTo>
                  <a:pt x="2101919" y="246973"/>
                  <a:pt x="2092411" y="237576"/>
                  <a:pt x="2080227" y="230653"/>
                </a:cubicBezTo>
                <a:cubicBezTo>
                  <a:pt x="2068043" y="223729"/>
                  <a:pt x="2055028" y="220267"/>
                  <a:pt x="2041180" y="220267"/>
                </a:cubicBezTo>
                <a:close/>
                <a:moveTo>
                  <a:pt x="1529532" y="220267"/>
                </a:moveTo>
                <a:cubicBezTo>
                  <a:pt x="1510402" y="220267"/>
                  <a:pt x="1494146" y="227506"/>
                  <a:pt x="1480763" y="241982"/>
                </a:cubicBezTo>
                <a:cubicBezTo>
                  <a:pt x="1467381" y="256459"/>
                  <a:pt x="1460690" y="275027"/>
                  <a:pt x="1460690" y="297686"/>
                </a:cubicBezTo>
                <a:cubicBezTo>
                  <a:pt x="1460690" y="319536"/>
                  <a:pt x="1467606" y="337811"/>
                  <a:pt x="1481437" y="352513"/>
                </a:cubicBezTo>
                <a:cubicBezTo>
                  <a:pt x="1495268" y="367214"/>
                  <a:pt x="1511658" y="374565"/>
                  <a:pt x="1530608" y="374565"/>
                </a:cubicBezTo>
                <a:cubicBezTo>
                  <a:pt x="1539051" y="374565"/>
                  <a:pt x="1546887" y="373059"/>
                  <a:pt x="1554117" y="370046"/>
                </a:cubicBezTo>
                <a:cubicBezTo>
                  <a:pt x="1561347" y="367034"/>
                  <a:pt x="1568554" y="362111"/>
                  <a:pt x="1575739" y="355278"/>
                </a:cubicBezTo>
                <a:lnTo>
                  <a:pt x="1575739" y="370788"/>
                </a:lnTo>
                <a:lnTo>
                  <a:pt x="1612560" y="370788"/>
                </a:lnTo>
                <a:lnTo>
                  <a:pt x="1612560" y="224044"/>
                </a:lnTo>
                <a:lnTo>
                  <a:pt x="1575739" y="224044"/>
                </a:lnTo>
                <a:lnTo>
                  <a:pt x="1575739" y="240229"/>
                </a:lnTo>
                <a:cubicBezTo>
                  <a:pt x="1569182" y="233575"/>
                  <a:pt x="1562042" y="228585"/>
                  <a:pt x="1554318" y="225258"/>
                </a:cubicBezTo>
                <a:cubicBezTo>
                  <a:pt x="1546594" y="221931"/>
                  <a:pt x="1538332" y="220267"/>
                  <a:pt x="1529532" y="220267"/>
                </a:cubicBezTo>
                <a:close/>
                <a:moveTo>
                  <a:pt x="1100907" y="220267"/>
                </a:moveTo>
                <a:cubicBezTo>
                  <a:pt x="1081777" y="220267"/>
                  <a:pt x="1065521" y="227506"/>
                  <a:pt x="1052139" y="241982"/>
                </a:cubicBezTo>
                <a:cubicBezTo>
                  <a:pt x="1038756" y="256459"/>
                  <a:pt x="1032065" y="275027"/>
                  <a:pt x="1032065" y="297686"/>
                </a:cubicBezTo>
                <a:cubicBezTo>
                  <a:pt x="1032065" y="319536"/>
                  <a:pt x="1038981" y="337811"/>
                  <a:pt x="1052812" y="352513"/>
                </a:cubicBezTo>
                <a:cubicBezTo>
                  <a:pt x="1066643" y="367214"/>
                  <a:pt x="1083033" y="374565"/>
                  <a:pt x="1101983" y="374565"/>
                </a:cubicBezTo>
                <a:cubicBezTo>
                  <a:pt x="1110426" y="374565"/>
                  <a:pt x="1118262" y="373059"/>
                  <a:pt x="1125492" y="370046"/>
                </a:cubicBezTo>
                <a:cubicBezTo>
                  <a:pt x="1132722" y="367034"/>
                  <a:pt x="1139929" y="362111"/>
                  <a:pt x="1147114" y="355278"/>
                </a:cubicBezTo>
                <a:lnTo>
                  <a:pt x="1147114" y="370788"/>
                </a:lnTo>
                <a:lnTo>
                  <a:pt x="1183935" y="370788"/>
                </a:lnTo>
                <a:lnTo>
                  <a:pt x="1183935" y="224044"/>
                </a:lnTo>
                <a:lnTo>
                  <a:pt x="1147114" y="224044"/>
                </a:lnTo>
                <a:lnTo>
                  <a:pt x="1147114" y="240229"/>
                </a:lnTo>
                <a:cubicBezTo>
                  <a:pt x="1140557" y="233575"/>
                  <a:pt x="1133417" y="228585"/>
                  <a:pt x="1125693" y="225258"/>
                </a:cubicBezTo>
                <a:cubicBezTo>
                  <a:pt x="1117969" y="221931"/>
                  <a:pt x="1109707" y="220267"/>
                  <a:pt x="1100907" y="220267"/>
                </a:cubicBezTo>
                <a:close/>
                <a:moveTo>
                  <a:pt x="860215" y="220267"/>
                </a:moveTo>
                <a:cubicBezTo>
                  <a:pt x="838455" y="220267"/>
                  <a:pt x="820360" y="227663"/>
                  <a:pt x="805928" y="242454"/>
                </a:cubicBezTo>
                <a:cubicBezTo>
                  <a:pt x="791496" y="257246"/>
                  <a:pt x="784280" y="275836"/>
                  <a:pt x="784280" y="298225"/>
                </a:cubicBezTo>
                <a:cubicBezTo>
                  <a:pt x="784280" y="320075"/>
                  <a:pt x="791519" y="338261"/>
                  <a:pt x="805995" y="352782"/>
                </a:cubicBezTo>
                <a:cubicBezTo>
                  <a:pt x="820472" y="367304"/>
                  <a:pt x="839220" y="374565"/>
                  <a:pt x="862238" y="374565"/>
                </a:cubicBezTo>
                <a:cubicBezTo>
                  <a:pt x="877075" y="374565"/>
                  <a:pt x="889888" y="371935"/>
                  <a:pt x="900678" y="366675"/>
                </a:cubicBezTo>
                <a:cubicBezTo>
                  <a:pt x="911468" y="361414"/>
                  <a:pt x="920729" y="353299"/>
                  <a:pt x="928462" y="342329"/>
                </a:cubicBezTo>
                <a:lnTo>
                  <a:pt x="897441" y="327763"/>
                </a:lnTo>
                <a:cubicBezTo>
                  <a:pt x="887550" y="337384"/>
                  <a:pt x="875726" y="342195"/>
                  <a:pt x="861969" y="342195"/>
                </a:cubicBezTo>
                <a:cubicBezTo>
                  <a:pt x="850459" y="342195"/>
                  <a:pt x="840995" y="339115"/>
                  <a:pt x="833577" y="332956"/>
                </a:cubicBezTo>
                <a:cubicBezTo>
                  <a:pt x="826159" y="326796"/>
                  <a:pt x="821596" y="318502"/>
                  <a:pt x="819887" y="308071"/>
                </a:cubicBezTo>
                <a:lnTo>
                  <a:pt x="938173" y="308071"/>
                </a:lnTo>
                <a:lnTo>
                  <a:pt x="938308" y="301058"/>
                </a:lnTo>
                <a:cubicBezTo>
                  <a:pt x="938308" y="276780"/>
                  <a:pt x="931070" y="257246"/>
                  <a:pt x="916593" y="242454"/>
                </a:cubicBezTo>
                <a:cubicBezTo>
                  <a:pt x="902117" y="227663"/>
                  <a:pt x="883324" y="220267"/>
                  <a:pt x="860215" y="220267"/>
                </a:cubicBezTo>
                <a:close/>
                <a:moveTo>
                  <a:pt x="461907" y="220267"/>
                </a:moveTo>
                <a:cubicBezTo>
                  <a:pt x="454813" y="220267"/>
                  <a:pt x="447877" y="221643"/>
                  <a:pt x="441098" y="224396"/>
                </a:cubicBezTo>
                <a:cubicBezTo>
                  <a:pt x="434319" y="227148"/>
                  <a:pt x="426755" y="232044"/>
                  <a:pt x="418405" y="239082"/>
                </a:cubicBezTo>
                <a:lnTo>
                  <a:pt x="418405" y="224044"/>
                </a:lnTo>
                <a:lnTo>
                  <a:pt x="381584" y="224044"/>
                </a:lnTo>
                <a:lnTo>
                  <a:pt x="381584" y="370788"/>
                </a:lnTo>
                <a:lnTo>
                  <a:pt x="418405" y="370788"/>
                </a:lnTo>
                <a:lnTo>
                  <a:pt x="418405" y="311915"/>
                </a:lnTo>
                <a:cubicBezTo>
                  <a:pt x="418405" y="296647"/>
                  <a:pt x="418943" y="286724"/>
                  <a:pt x="420019" y="282143"/>
                </a:cubicBezTo>
                <a:cubicBezTo>
                  <a:pt x="422083" y="273341"/>
                  <a:pt x="425784" y="266448"/>
                  <a:pt x="431121" y="261463"/>
                </a:cubicBezTo>
                <a:cubicBezTo>
                  <a:pt x="436459" y="256478"/>
                  <a:pt x="442850" y="253986"/>
                  <a:pt x="450295" y="253986"/>
                </a:cubicBezTo>
                <a:cubicBezTo>
                  <a:pt x="456035" y="253986"/>
                  <a:pt x="460857" y="255490"/>
                  <a:pt x="464759" y="258499"/>
                </a:cubicBezTo>
                <a:cubicBezTo>
                  <a:pt x="468661" y="261508"/>
                  <a:pt x="471397" y="265886"/>
                  <a:pt x="472967" y="271635"/>
                </a:cubicBezTo>
                <a:cubicBezTo>
                  <a:pt x="474537" y="277383"/>
                  <a:pt x="475322" y="289014"/>
                  <a:pt x="475322" y="306526"/>
                </a:cubicBezTo>
                <a:lnTo>
                  <a:pt x="475322" y="370788"/>
                </a:lnTo>
                <a:lnTo>
                  <a:pt x="511739" y="370788"/>
                </a:lnTo>
                <a:lnTo>
                  <a:pt x="511739" y="273813"/>
                </a:lnTo>
                <a:cubicBezTo>
                  <a:pt x="511739" y="256908"/>
                  <a:pt x="507474" y="244140"/>
                  <a:pt x="498945" y="235508"/>
                </a:cubicBezTo>
                <a:cubicBezTo>
                  <a:pt x="488798" y="225347"/>
                  <a:pt x="476452" y="220267"/>
                  <a:pt x="461907" y="220267"/>
                </a:cubicBezTo>
                <a:close/>
                <a:moveTo>
                  <a:pt x="306733" y="172386"/>
                </a:moveTo>
                <a:lnTo>
                  <a:pt x="306733" y="370788"/>
                </a:lnTo>
                <a:lnTo>
                  <a:pt x="344228" y="370788"/>
                </a:lnTo>
                <a:lnTo>
                  <a:pt x="344228" y="172386"/>
                </a:lnTo>
                <a:close/>
                <a:moveTo>
                  <a:pt x="4311363" y="167396"/>
                </a:moveTo>
                <a:lnTo>
                  <a:pt x="4311363" y="370788"/>
                </a:lnTo>
                <a:lnTo>
                  <a:pt x="4348184" y="370788"/>
                </a:lnTo>
                <a:lnTo>
                  <a:pt x="4348184" y="167396"/>
                </a:lnTo>
                <a:close/>
                <a:moveTo>
                  <a:pt x="4063713" y="167396"/>
                </a:moveTo>
                <a:lnTo>
                  <a:pt x="4063713" y="370788"/>
                </a:lnTo>
                <a:lnTo>
                  <a:pt x="4100534" y="370788"/>
                </a:lnTo>
                <a:lnTo>
                  <a:pt x="4100534" y="167396"/>
                </a:lnTo>
                <a:close/>
                <a:moveTo>
                  <a:pt x="1810469" y="167396"/>
                </a:moveTo>
                <a:lnTo>
                  <a:pt x="1810469" y="370788"/>
                </a:lnTo>
                <a:lnTo>
                  <a:pt x="1847020" y="370788"/>
                </a:lnTo>
                <a:lnTo>
                  <a:pt x="1847020" y="311848"/>
                </a:lnTo>
                <a:cubicBezTo>
                  <a:pt x="1847020" y="296112"/>
                  <a:pt x="1847560" y="286041"/>
                  <a:pt x="1848639" y="281636"/>
                </a:cubicBezTo>
                <a:cubicBezTo>
                  <a:pt x="1850707" y="273093"/>
                  <a:pt x="1854416" y="266350"/>
                  <a:pt x="1859766" y="261404"/>
                </a:cubicBezTo>
                <a:cubicBezTo>
                  <a:pt x="1865116" y="256459"/>
                  <a:pt x="1871522" y="253986"/>
                  <a:pt x="1878986" y="253986"/>
                </a:cubicBezTo>
                <a:cubicBezTo>
                  <a:pt x="1884740" y="253986"/>
                  <a:pt x="1889573" y="255470"/>
                  <a:pt x="1893485" y="258437"/>
                </a:cubicBezTo>
                <a:cubicBezTo>
                  <a:pt x="1897396" y="261404"/>
                  <a:pt x="1900161" y="265900"/>
                  <a:pt x="1901780" y="271925"/>
                </a:cubicBezTo>
                <a:cubicBezTo>
                  <a:pt x="1903398" y="277949"/>
                  <a:pt x="1904207" y="289458"/>
                  <a:pt x="1904207" y="306453"/>
                </a:cubicBezTo>
                <a:lnTo>
                  <a:pt x="1904207" y="370788"/>
                </a:lnTo>
                <a:lnTo>
                  <a:pt x="1940489" y="370788"/>
                </a:lnTo>
                <a:lnTo>
                  <a:pt x="1940489" y="273813"/>
                </a:lnTo>
                <a:cubicBezTo>
                  <a:pt x="1940489" y="256908"/>
                  <a:pt x="1936218" y="244095"/>
                  <a:pt x="1927676" y="235373"/>
                </a:cubicBezTo>
                <a:cubicBezTo>
                  <a:pt x="1917695" y="225303"/>
                  <a:pt x="1905421" y="220267"/>
                  <a:pt x="1890855" y="220267"/>
                </a:cubicBezTo>
                <a:cubicBezTo>
                  <a:pt x="1883392" y="220267"/>
                  <a:pt x="1876018" y="221818"/>
                  <a:pt x="1868735" y="224920"/>
                </a:cubicBezTo>
                <a:cubicBezTo>
                  <a:pt x="1861452" y="228023"/>
                  <a:pt x="1854214" y="232676"/>
                  <a:pt x="1847020" y="238880"/>
                </a:cubicBezTo>
                <a:lnTo>
                  <a:pt x="1847020" y="167396"/>
                </a:lnTo>
                <a:close/>
                <a:moveTo>
                  <a:pt x="1648679" y="167396"/>
                </a:moveTo>
                <a:lnTo>
                  <a:pt x="1648679" y="370788"/>
                </a:lnTo>
                <a:lnTo>
                  <a:pt x="1685500" y="370788"/>
                </a:lnTo>
                <a:lnTo>
                  <a:pt x="1685500" y="303157"/>
                </a:lnTo>
                <a:lnTo>
                  <a:pt x="1747812" y="370788"/>
                </a:lnTo>
                <a:lnTo>
                  <a:pt x="1793520" y="370788"/>
                </a:lnTo>
                <a:lnTo>
                  <a:pt x="1722747" y="294375"/>
                </a:lnTo>
                <a:lnTo>
                  <a:pt x="1785961" y="224044"/>
                </a:lnTo>
                <a:lnTo>
                  <a:pt x="1739720" y="224044"/>
                </a:lnTo>
                <a:lnTo>
                  <a:pt x="1685500" y="284544"/>
                </a:lnTo>
                <a:lnTo>
                  <a:pt x="1685500" y="167396"/>
                </a:lnTo>
                <a:close/>
                <a:moveTo>
                  <a:pt x="968088" y="167396"/>
                </a:moveTo>
                <a:lnTo>
                  <a:pt x="968088" y="370788"/>
                </a:lnTo>
                <a:lnTo>
                  <a:pt x="1004909" y="370788"/>
                </a:lnTo>
                <a:lnTo>
                  <a:pt x="1004909" y="167396"/>
                </a:lnTo>
                <a:close/>
                <a:moveTo>
                  <a:pt x="720438" y="167396"/>
                </a:moveTo>
                <a:lnTo>
                  <a:pt x="720438" y="370788"/>
                </a:lnTo>
                <a:lnTo>
                  <a:pt x="757259" y="370788"/>
                </a:lnTo>
                <a:lnTo>
                  <a:pt x="757259" y="167396"/>
                </a:lnTo>
                <a:close/>
                <a:moveTo>
                  <a:pt x="651814" y="167396"/>
                </a:moveTo>
                <a:lnTo>
                  <a:pt x="651814" y="240229"/>
                </a:lnTo>
                <a:cubicBezTo>
                  <a:pt x="645257" y="233575"/>
                  <a:pt x="638117" y="228585"/>
                  <a:pt x="630393" y="225258"/>
                </a:cubicBezTo>
                <a:cubicBezTo>
                  <a:pt x="622669" y="221931"/>
                  <a:pt x="614407" y="220267"/>
                  <a:pt x="605606" y="220267"/>
                </a:cubicBezTo>
                <a:cubicBezTo>
                  <a:pt x="586477" y="220267"/>
                  <a:pt x="570221" y="227506"/>
                  <a:pt x="556838" y="241982"/>
                </a:cubicBezTo>
                <a:cubicBezTo>
                  <a:pt x="543456" y="256459"/>
                  <a:pt x="536765" y="275027"/>
                  <a:pt x="536765" y="297686"/>
                </a:cubicBezTo>
                <a:cubicBezTo>
                  <a:pt x="536765" y="319536"/>
                  <a:pt x="543681" y="337811"/>
                  <a:pt x="557512" y="352513"/>
                </a:cubicBezTo>
                <a:cubicBezTo>
                  <a:pt x="571343" y="367214"/>
                  <a:pt x="587733" y="374565"/>
                  <a:pt x="606683" y="374565"/>
                </a:cubicBezTo>
                <a:cubicBezTo>
                  <a:pt x="615126" y="374565"/>
                  <a:pt x="622962" y="373059"/>
                  <a:pt x="630192" y="370046"/>
                </a:cubicBezTo>
                <a:cubicBezTo>
                  <a:pt x="637422" y="367034"/>
                  <a:pt x="644629" y="362111"/>
                  <a:pt x="651814" y="355278"/>
                </a:cubicBezTo>
                <a:lnTo>
                  <a:pt x="651814" y="370788"/>
                </a:lnTo>
                <a:lnTo>
                  <a:pt x="688635" y="370788"/>
                </a:lnTo>
                <a:lnTo>
                  <a:pt x="688635" y="167396"/>
                </a:lnTo>
                <a:close/>
                <a:moveTo>
                  <a:pt x="4958423" y="163619"/>
                </a:moveTo>
                <a:cubicBezTo>
                  <a:pt x="4951968" y="163619"/>
                  <a:pt x="4946453" y="165912"/>
                  <a:pt x="4941881" y="170498"/>
                </a:cubicBezTo>
                <a:cubicBezTo>
                  <a:pt x="4937309" y="175084"/>
                  <a:pt x="4935022" y="180614"/>
                  <a:pt x="4935022" y="187088"/>
                </a:cubicBezTo>
                <a:cubicBezTo>
                  <a:pt x="4935022" y="193832"/>
                  <a:pt x="4937331" y="199564"/>
                  <a:pt x="4941948" y="204284"/>
                </a:cubicBezTo>
                <a:cubicBezTo>
                  <a:pt x="4946566" y="209005"/>
                  <a:pt x="4952147" y="211365"/>
                  <a:pt x="4958693" y="211365"/>
                </a:cubicBezTo>
                <a:cubicBezTo>
                  <a:pt x="4965059" y="211365"/>
                  <a:pt x="4970528" y="209050"/>
                  <a:pt x="4975101" y="204419"/>
                </a:cubicBezTo>
                <a:cubicBezTo>
                  <a:pt x="4979673" y="199789"/>
                  <a:pt x="4981959" y="194191"/>
                  <a:pt x="4981959" y="187627"/>
                </a:cubicBezTo>
                <a:cubicBezTo>
                  <a:pt x="4981959" y="180973"/>
                  <a:pt x="4979650" y="175309"/>
                  <a:pt x="4975033" y="170633"/>
                </a:cubicBezTo>
                <a:cubicBezTo>
                  <a:pt x="4970416" y="165957"/>
                  <a:pt x="4964879" y="163619"/>
                  <a:pt x="4958423" y="163619"/>
                </a:cubicBezTo>
                <a:close/>
                <a:moveTo>
                  <a:pt x="0" y="0"/>
                </a:moveTo>
                <a:lnTo>
                  <a:pt x="5273169" y="0"/>
                </a:lnTo>
                <a:lnTo>
                  <a:pt x="5273169" y="542148"/>
                </a:lnTo>
                <a:lnTo>
                  <a:pt x="0" y="542148"/>
                </a:lnTo>
                <a:close/>
              </a:path>
            </a:pathLst>
          </a:custGeom>
          <a:solidFill>
            <a:schemeClr val="bg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2200" b="1" dirty="0"/>
          </a:p>
        </p:txBody>
      </p:sp>
      <p:sp>
        <p:nvSpPr>
          <p:cNvPr id="7" name="TextBox 35">
            <a:extLst>
              <a:ext uri="{FF2B5EF4-FFF2-40B4-BE49-F238E27FC236}">
                <a16:creationId xmlns:a16="http://schemas.microsoft.com/office/drawing/2014/main" id="{C655BD71-3D58-E41F-1B5B-2BA7FBA1BD1D}"/>
              </a:ext>
            </a:extLst>
          </p:cNvPr>
          <p:cNvSpPr txBox="1"/>
          <p:nvPr/>
        </p:nvSpPr>
        <p:spPr>
          <a:xfrm>
            <a:off x="4381137" y="5276920"/>
            <a:ext cx="3511817" cy="488134"/>
          </a:xfrm>
          <a:custGeom>
            <a:avLst/>
            <a:gdLst/>
            <a:ahLst/>
            <a:cxnLst/>
            <a:rect l="l" t="t" r="r" b="b"/>
            <a:pathLst>
              <a:path w="3900411" h="542148">
                <a:moveTo>
                  <a:pt x="2436234" y="273555"/>
                </a:moveTo>
                <a:cubicBezTo>
                  <a:pt x="2447943" y="273555"/>
                  <a:pt x="2457558" y="277489"/>
                  <a:pt x="2465079" y="285357"/>
                </a:cubicBezTo>
                <a:cubicBezTo>
                  <a:pt x="2472599" y="293225"/>
                  <a:pt x="2476360" y="303453"/>
                  <a:pt x="2476360" y="316041"/>
                </a:cubicBezTo>
                <a:cubicBezTo>
                  <a:pt x="2476360" y="328629"/>
                  <a:pt x="2472532" y="338925"/>
                  <a:pt x="2464876" y="346927"/>
                </a:cubicBezTo>
                <a:cubicBezTo>
                  <a:pt x="2457221" y="354930"/>
                  <a:pt x="2447629" y="358931"/>
                  <a:pt x="2436099" y="358931"/>
                </a:cubicBezTo>
                <a:cubicBezTo>
                  <a:pt x="2424570" y="358931"/>
                  <a:pt x="2415045" y="354975"/>
                  <a:pt x="2407525" y="347062"/>
                </a:cubicBezTo>
                <a:cubicBezTo>
                  <a:pt x="2400004" y="339150"/>
                  <a:pt x="2396244" y="328809"/>
                  <a:pt x="2396244" y="316041"/>
                </a:cubicBezTo>
                <a:cubicBezTo>
                  <a:pt x="2396244" y="303632"/>
                  <a:pt x="2400049" y="293449"/>
                  <a:pt x="2407660" y="285492"/>
                </a:cubicBezTo>
                <a:cubicBezTo>
                  <a:pt x="2415270" y="277534"/>
                  <a:pt x="2424795" y="273555"/>
                  <a:pt x="2436234" y="273555"/>
                </a:cubicBezTo>
                <a:close/>
                <a:moveTo>
                  <a:pt x="2255259" y="273555"/>
                </a:moveTo>
                <a:cubicBezTo>
                  <a:pt x="2266968" y="273555"/>
                  <a:pt x="2276583" y="277489"/>
                  <a:pt x="2284104" y="285357"/>
                </a:cubicBezTo>
                <a:cubicBezTo>
                  <a:pt x="2291624" y="293225"/>
                  <a:pt x="2295385" y="303453"/>
                  <a:pt x="2295385" y="316041"/>
                </a:cubicBezTo>
                <a:cubicBezTo>
                  <a:pt x="2295385" y="328629"/>
                  <a:pt x="2291557" y="338925"/>
                  <a:pt x="2283901" y="346927"/>
                </a:cubicBezTo>
                <a:cubicBezTo>
                  <a:pt x="2276246" y="354930"/>
                  <a:pt x="2266653" y="358931"/>
                  <a:pt x="2255124" y="358931"/>
                </a:cubicBezTo>
                <a:cubicBezTo>
                  <a:pt x="2243595" y="358931"/>
                  <a:pt x="2234071" y="354975"/>
                  <a:pt x="2226550" y="347062"/>
                </a:cubicBezTo>
                <a:cubicBezTo>
                  <a:pt x="2219029" y="339150"/>
                  <a:pt x="2215269" y="328809"/>
                  <a:pt x="2215269" y="316041"/>
                </a:cubicBezTo>
                <a:cubicBezTo>
                  <a:pt x="2215269" y="303632"/>
                  <a:pt x="2219074" y="293449"/>
                  <a:pt x="2226685" y="285492"/>
                </a:cubicBezTo>
                <a:cubicBezTo>
                  <a:pt x="2234295" y="277534"/>
                  <a:pt x="2243820" y="273555"/>
                  <a:pt x="2255259" y="273555"/>
                </a:cubicBezTo>
                <a:close/>
                <a:moveTo>
                  <a:pt x="969384" y="273555"/>
                </a:moveTo>
                <a:cubicBezTo>
                  <a:pt x="981093" y="273555"/>
                  <a:pt x="990708" y="277489"/>
                  <a:pt x="998229" y="285357"/>
                </a:cubicBezTo>
                <a:cubicBezTo>
                  <a:pt x="1005749" y="293225"/>
                  <a:pt x="1009510" y="303453"/>
                  <a:pt x="1009510" y="316041"/>
                </a:cubicBezTo>
                <a:cubicBezTo>
                  <a:pt x="1009510" y="328629"/>
                  <a:pt x="1005682" y="338925"/>
                  <a:pt x="998026" y="346927"/>
                </a:cubicBezTo>
                <a:cubicBezTo>
                  <a:pt x="990371" y="354930"/>
                  <a:pt x="980779" y="358931"/>
                  <a:pt x="969249" y="358931"/>
                </a:cubicBezTo>
                <a:cubicBezTo>
                  <a:pt x="957720" y="358931"/>
                  <a:pt x="948196" y="354975"/>
                  <a:pt x="940675" y="347062"/>
                </a:cubicBezTo>
                <a:cubicBezTo>
                  <a:pt x="933154" y="339150"/>
                  <a:pt x="929394" y="328809"/>
                  <a:pt x="929394" y="316041"/>
                </a:cubicBezTo>
                <a:cubicBezTo>
                  <a:pt x="929394" y="303632"/>
                  <a:pt x="933199" y="293449"/>
                  <a:pt x="940810" y="285492"/>
                </a:cubicBezTo>
                <a:cubicBezTo>
                  <a:pt x="948420" y="277534"/>
                  <a:pt x="957945" y="273555"/>
                  <a:pt x="969384" y="273555"/>
                </a:cubicBezTo>
                <a:close/>
                <a:moveTo>
                  <a:pt x="455034" y="273555"/>
                </a:moveTo>
                <a:cubicBezTo>
                  <a:pt x="466743" y="273555"/>
                  <a:pt x="476358" y="277489"/>
                  <a:pt x="483879" y="285357"/>
                </a:cubicBezTo>
                <a:cubicBezTo>
                  <a:pt x="491399" y="293225"/>
                  <a:pt x="495160" y="303453"/>
                  <a:pt x="495160" y="316041"/>
                </a:cubicBezTo>
                <a:cubicBezTo>
                  <a:pt x="495160" y="328629"/>
                  <a:pt x="491332" y="338925"/>
                  <a:pt x="483676" y="346927"/>
                </a:cubicBezTo>
                <a:cubicBezTo>
                  <a:pt x="476021" y="354930"/>
                  <a:pt x="466429" y="358931"/>
                  <a:pt x="454899" y="358931"/>
                </a:cubicBezTo>
                <a:cubicBezTo>
                  <a:pt x="443370" y="358931"/>
                  <a:pt x="433846" y="354975"/>
                  <a:pt x="426325" y="347062"/>
                </a:cubicBezTo>
                <a:cubicBezTo>
                  <a:pt x="418804" y="339150"/>
                  <a:pt x="415044" y="328809"/>
                  <a:pt x="415044" y="316041"/>
                </a:cubicBezTo>
                <a:cubicBezTo>
                  <a:pt x="415044" y="303632"/>
                  <a:pt x="418849" y="293449"/>
                  <a:pt x="426460" y="285492"/>
                </a:cubicBezTo>
                <a:cubicBezTo>
                  <a:pt x="434070" y="277534"/>
                  <a:pt x="443595" y="273555"/>
                  <a:pt x="455034" y="273555"/>
                </a:cubicBezTo>
                <a:close/>
                <a:moveTo>
                  <a:pt x="3541876" y="273285"/>
                </a:moveTo>
                <a:cubicBezTo>
                  <a:pt x="3553655" y="273285"/>
                  <a:pt x="3563276" y="277107"/>
                  <a:pt x="3570739" y="284750"/>
                </a:cubicBezTo>
                <a:cubicBezTo>
                  <a:pt x="3578202" y="292393"/>
                  <a:pt x="3581934" y="302329"/>
                  <a:pt x="3581934" y="314557"/>
                </a:cubicBezTo>
                <a:cubicBezTo>
                  <a:pt x="3581934" y="326966"/>
                  <a:pt x="3578225" y="336992"/>
                  <a:pt x="3570807" y="344635"/>
                </a:cubicBezTo>
                <a:cubicBezTo>
                  <a:pt x="3563389" y="352278"/>
                  <a:pt x="3553970" y="356099"/>
                  <a:pt x="3542551" y="356099"/>
                </a:cubicBezTo>
                <a:cubicBezTo>
                  <a:pt x="3530861" y="356099"/>
                  <a:pt x="3521150" y="352188"/>
                  <a:pt x="3513417" y="344365"/>
                </a:cubicBezTo>
                <a:cubicBezTo>
                  <a:pt x="3505684" y="336542"/>
                  <a:pt x="3501818" y="326516"/>
                  <a:pt x="3501818" y="314288"/>
                </a:cubicBezTo>
                <a:cubicBezTo>
                  <a:pt x="3501818" y="302508"/>
                  <a:pt x="3505595" y="292730"/>
                  <a:pt x="3513147" y="284952"/>
                </a:cubicBezTo>
                <a:cubicBezTo>
                  <a:pt x="3520701" y="277174"/>
                  <a:pt x="3530277" y="273285"/>
                  <a:pt x="3541876" y="273285"/>
                </a:cubicBezTo>
                <a:close/>
                <a:moveTo>
                  <a:pt x="3018001" y="273285"/>
                </a:moveTo>
                <a:cubicBezTo>
                  <a:pt x="3029780" y="273285"/>
                  <a:pt x="3039401" y="277107"/>
                  <a:pt x="3046864" y="284750"/>
                </a:cubicBezTo>
                <a:cubicBezTo>
                  <a:pt x="3054327" y="292393"/>
                  <a:pt x="3058059" y="302329"/>
                  <a:pt x="3058059" y="314557"/>
                </a:cubicBezTo>
                <a:cubicBezTo>
                  <a:pt x="3058059" y="326966"/>
                  <a:pt x="3054350" y="336992"/>
                  <a:pt x="3046932" y="344635"/>
                </a:cubicBezTo>
                <a:cubicBezTo>
                  <a:pt x="3039514" y="352278"/>
                  <a:pt x="3030095" y="356099"/>
                  <a:pt x="3018675" y="356099"/>
                </a:cubicBezTo>
                <a:cubicBezTo>
                  <a:pt x="3006986" y="356099"/>
                  <a:pt x="2997275" y="352188"/>
                  <a:pt x="2989542" y="344365"/>
                </a:cubicBezTo>
                <a:cubicBezTo>
                  <a:pt x="2981809" y="336542"/>
                  <a:pt x="2977943" y="326516"/>
                  <a:pt x="2977943" y="314288"/>
                </a:cubicBezTo>
                <a:cubicBezTo>
                  <a:pt x="2977943" y="302508"/>
                  <a:pt x="2981719" y="292730"/>
                  <a:pt x="2989273" y="284952"/>
                </a:cubicBezTo>
                <a:cubicBezTo>
                  <a:pt x="2996825" y="277174"/>
                  <a:pt x="3006402" y="273285"/>
                  <a:pt x="3018001" y="273285"/>
                </a:cubicBezTo>
                <a:close/>
                <a:moveTo>
                  <a:pt x="3198304" y="272881"/>
                </a:moveTo>
                <a:cubicBezTo>
                  <a:pt x="3209953" y="272881"/>
                  <a:pt x="3219587" y="276837"/>
                  <a:pt x="3227204" y="284750"/>
                </a:cubicBezTo>
                <a:cubicBezTo>
                  <a:pt x="3234821" y="292663"/>
                  <a:pt x="3238629" y="303003"/>
                  <a:pt x="3238629" y="315771"/>
                </a:cubicBezTo>
                <a:cubicBezTo>
                  <a:pt x="3238629" y="328809"/>
                  <a:pt x="3234821" y="339352"/>
                  <a:pt x="3227204" y="347400"/>
                </a:cubicBezTo>
                <a:cubicBezTo>
                  <a:pt x="3219587" y="355447"/>
                  <a:pt x="3209998" y="359471"/>
                  <a:pt x="3198437" y="359471"/>
                </a:cubicBezTo>
                <a:cubicBezTo>
                  <a:pt x="3187235" y="359471"/>
                  <a:pt x="3177803" y="355380"/>
                  <a:pt x="3170141" y="347197"/>
                </a:cubicBezTo>
                <a:cubicBezTo>
                  <a:pt x="3162479" y="339015"/>
                  <a:pt x="3158648" y="328584"/>
                  <a:pt x="3158648" y="315906"/>
                </a:cubicBezTo>
                <a:cubicBezTo>
                  <a:pt x="3158648" y="303318"/>
                  <a:pt x="3162412" y="293000"/>
                  <a:pt x="3169940" y="284952"/>
                </a:cubicBezTo>
                <a:cubicBezTo>
                  <a:pt x="3177467" y="276905"/>
                  <a:pt x="3186922" y="272881"/>
                  <a:pt x="3198304" y="272881"/>
                </a:cubicBezTo>
                <a:close/>
                <a:moveTo>
                  <a:pt x="1826704" y="272881"/>
                </a:moveTo>
                <a:cubicBezTo>
                  <a:pt x="1838354" y="272881"/>
                  <a:pt x="1847987" y="276837"/>
                  <a:pt x="1855604" y="284750"/>
                </a:cubicBezTo>
                <a:cubicBezTo>
                  <a:pt x="1863221" y="292663"/>
                  <a:pt x="1867030" y="303003"/>
                  <a:pt x="1867030" y="315771"/>
                </a:cubicBezTo>
                <a:cubicBezTo>
                  <a:pt x="1867030" y="328809"/>
                  <a:pt x="1863221" y="339352"/>
                  <a:pt x="1855604" y="347400"/>
                </a:cubicBezTo>
                <a:cubicBezTo>
                  <a:pt x="1847987" y="355447"/>
                  <a:pt x="1838398" y="359471"/>
                  <a:pt x="1826837" y="359471"/>
                </a:cubicBezTo>
                <a:cubicBezTo>
                  <a:pt x="1815635" y="359471"/>
                  <a:pt x="1806203" y="355380"/>
                  <a:pt x="1798541" y="347197"/>
                </a:cubicBezTo>
                <a:cubicBezTo>
                  <a:pt x="1790879" y="339015"/>
                  <a:pt x="1787048" y="328584"/>
                  <a:pt x="1787048" y="315906"/>
                </a:cubicBezTo>
                <a:cubicBezTo>
                  <a:pt x="1787048" y="303318"/>
                  <a:pt x="1790812" y="293000"/>
                  <a:pt x="1798340" y="284952"/>
                </a:cubicBezTo>
                <a:cubicBezTo>
                  <a:pt x="1805868" y="276905"/>
                  <a:pt x="1815322" y="272881"/>
                  <a:pt x="1826704" y="272881"/>
                </a:cubicBezTo>
                <a:close/>
                <a:moveTo>
                  <a:pt x="1418408" y="270048"/>
                </a:moveTo>
                <a:cubicBezTo>
                  <a:pt x="1427866" y="270048"/>
                  <a:pt x="1436176" y="272611"/>
                  <a:pt x="1443336" y="277736"/>
                </a:cubicBezTo>
                <a:cubicBezTo>
                  <a:pt x="1450496" y="282862"/>
                  <a:pt x="1455292" y="289515"/>
                  <a:pt x="1457724" y="297698"/>
                </a:cubicBezTo>
                <a:lnTo>
                  <a:pt x="1377878" y="297698"/>
                </a:lnTo>
                <a:cubicBezTo>
                  <a:pt x="1382021" y="288616"/>
                  <a:pt x="1386525" y="282277"/>
                  <a:pt x="1391389" y="278680"/>
                </a:cubicBezTo>
                <a:cubicBezTo>
                  <a:pt x="1399134" y="272926"/>
                  <a:pt x="1408141" y="270048"/>
                  <a:pt x="1418408" y="270048"/>
                </a:cubicBezTo>
                <a:close/>
                <a:moveTo>
                  <a:pt x="1151708" y="270048"/>
                </a:moveTo>
                <a:cubicBezTo>
                  <a:pt x="1161166" y="270048"/>
                  <a:pt x="1169475" y="272611"/>
                  <a:pt x="1176636" y="277736"/>
                </a:cubicBezTo>
                <a:cubicBezTo>
                  <a:pt x="1183796" y="282862"/>
                  <a:pt x="1188592" y="289515"/>
                  <a:pt x="1191024" y="297698"/>
                </a:cubicBezTo>
                <a:lnTo>
                  <a:pt x="1111178" y="297698"/>
                </a:lnTo>
                <a:cubicBezTo>
                  <a:pt x="1115321" y="288616"/>
                  <a:pt x="1119825" y="282277"/>
                  <a:pt x="1124689" y="278680"/>
                </a:cubicBezTo>
                <a:cubicBezTo>
                  <a:pt x="1132434" y="272926"/>
                  <a:pt x="1141441" y="270048"/>
                  <a:pt x="1151708" y="270048"/>
                </a:cubicBezTo>
                <a:close/>
                <a:moveTo>
                  <a:pt x="2791285" y="242669"/>
                </a:moveTo>
                <a:lnTo>
                  <a:pt x="2791285" y="389413"/>
                </a:lnTo>
                <a:lnTo>
                  <a:pt x="2828106" y="389413"/>
                </a:lnTo>
                <a:lnTo>
                  <a:pt x="2828106" y="242669"/>
                </a:lnTo>
                <a:close/>
                <a:moveTo>
                  <a:pt x="2633271" y="242669"/>
                </a:moveTo>
                <a:lnTo>
                  <a:pt x="2633271" y="303767"/>
                </a:lnTo>
                <a:cubicBezTo>
                  <a:pt x="2633271" y="327236"/>
                  <a:pt x="2634710" y="343421"/>
                  <a:pt x="2637587" y="352322"/>
                </a:cubicBezTo>
                <a:cubicBezTo>
                  <a:pt x="2641633" y="365181"/>
                  <a:pt x="2648625" y="375206"/>
                  <a:pt x="2658560" y="382400"/>
                </a:cubicBezTo>
                <a:cubicBezTo>
                  <a:pt x="2668496" y="389593"/>
                  <a:pt x="2681511" y="393190"/>
                  <a:pt x="2697607" y="393190"/>
                </a:cubicBezTo>
                <a:cubicBezTo>
                  <a:pt x="2712443" y="393190"/>
                  <a:pt x="2724672" y="390110"/>
                  <a:pt x="2734293" y="383951"/>
                </a:cubicBezTo>
                <a:cubicBezTo>
                  <a:pt x="2743914" y="377791"/>
                  <a:pt x="2751197" y="368957"/>
                  <a:pt x="2756143" y="357448"/>
                </a:cubicBezTo>
                <a:cubicBezTo>
                  <a:pt x="2760189" y="348006"/>
                  <a:pt x="2762212" y="330473"/>
                  <a:pt x="2762212" y="304846"/>
                </a:cubicBezTo>
                <a:lnTo>
                  <a:pt x="2762212" y="242669"/>
                </a:lnTo>
                <a:lnTo>
                  <a:pt x="2725391" y="242669"/>
                </a:lnTo>
                <a:lnTo>
                  <a:pt x="2725391" y="314557"/>
                </a:lnTo>
                <a:cubicBezTo>
                  <a:pt x="2725391" y="328405"/>
                  <a:pt x="2724625" y="337441"/>
                  <a:pt x="2723092" y="341667"/>
                </a:cubicBezTo>
                <a:cubicBezTo>
                  <a:pt x="2721020" y="347332"/>
                  <a:pt x="2717843" y="351626"/>
                  <a:pt x="2713561" y="354548"/>
                </a:cubicBezTo>
                <a:cubicBezTo>
                  <a:pt x="2709280" y="357470"/>
                  <a:pt x="2704074" y="358931"/>
                  <a:pt x="2697944" y="358931"/>
                </a:cubicBezTo>
                <a:cubicBezTo>
                  <a:pt x="2691814" y="358931"/>
                  <a:pt x="2686654" y="357448"/>
                  <a:pt x="2682463" y="354480"/>
                </a:cubicBezTo>
                <a:cubicBezTo>
                  <a:pt x="2678272" y="351513"/>
                  <a:pt x="2675230" y="347355"/>
                  <a:pt x="2673336" y="342004"/>
                </a:cubicBezTo>
                <a:cubicBezTo>
                  <a:pt x="2671443" y="336654"/>
                  <a:pt x="2670497" y="327101"/>
                  <a:pt x="2670497" y="313343"/>
                </a:cubicBezTo>
                <a:lnTo>
                  <a:pt x="2670497" y="242669"/>
                </a:lnTo>
                <a:close/>
                <a:moveTo>
                  <a:pt x="2017618" y="242669"/>
                </a:moveTo>
                <a:lnTo>
                  <a:pt x="2080200" y="389413"/>
                </a:lnTo>
                <a:lnTo>
                  <a:pt x="2104073" y="389413"/>
                </a:lnTo>
                <a:lnTo>
                  <a:pt x="2166521" y="242669"/>
                </a:lnTo>
                <a:lnTo>
                  <a:pt x="2129196" y="242669"/>
                </a:lnTo>
                <a:lnTo>
                  <a:pt x="2092204" y="329259"/>
                </a:lnTo>
                <a:lnTo>
                  <a:pt x="2055132" y="242669"/>
                </a:lnTo>
                <a:close/>
                <a:moveTo>
                  <a:pt x="566346" y="242669"/>
                </a:moveTo>
                <a:lnTo>
                  <a:pt x="566346" y="303767"/>
                </a:lnTo>
                <a:cubicBezTo>
                  <a:pt x="566346" y="327236"/>
                  <a:pt x="567785" y="343421"/>
                  <a:pt x="570662" y="352322"/>
                </a:cubicBezTo>
                <a:cubicBezTo>
                  <a:pt x="574708" y="365181"/>
                  <a:pt x="581700" y="375206"/>
                  <a:pt x="591635" y="382400"/>
                </a:cubicBezTo>
                <a:cubicBezTo>
                  <a:pt x="601571" y="389593"/>
                  <a:pt x="614587" y="393190"/>
                  <a:pt x="630682" y="393190"/>
                </a:cubicBezTo>
                <a:cubicBezTo>
                  <a:pt x="645518" y="393190"/>
                  <a:pt x="657747" y="390110"/>
                  <a:pt x="667368" y="383951"/>
                </a:cubicBezTo>
                <a:cubicBezTo>
                  <a:pt x="676989" y="377791"/>
                  <a:pt x="684272" y="368957"/>
                  <a:pt x="689218" y="357448"/>
                </a:cubicBezTo>
                <a:cubicBezTo>
                  <a:pt x="693264" y="348006"/>
                  <a:pt x="695287" y="330473"/>
                  <a:pt x="695287" y="304846"/>
                </a:cubicBezTo>
                <a:lnTo>
                  <a:pt x="695287" y="242669"/>
                </a:lnTo>
                <a:lnTo>
                  <a:pt x="658466" y="242669"/>
                </a:lnTo>
                <a:lnTo>
                  <a:pt x="658466" y="314557"/>
                </a:lnTo>
                <a:cubicBezTo>
                  <a:pt x="658466" y="328405"/>
                  <a:pt x="657700" y="337441"/>
                  <a:pt x="656167" y="341667"/>
                </a:cubicBezTo>
                <a:cubicBezTo>
                  <a:pt x="654095" y="347332"/>
                  <a:pt x="650918" y="351626"/>
                  <a:pt x="646636" y="354548"/>
                </a:cubicBezTo>
                <a:cubicBezTo>
                  <a:pt x="642354" y="357470"/>
                  <a:pt x="637149" y="358931"/>
                  <a:pt x="631019" y="358931"/>
                </a:cubicBezTo>
                <a:cubicBezTo>
                  <a:pt x="624889" y="358931"/>
                  <a:pt x="619729" y="357448"/>
                  <a:pt x="615538" y="354480"/>
                </a:cubicBezTo>
                <a:cubicBezTo>
                  <a:pt x="611347" y="351513"/>
                  <a:pt x="608305" y="347355"/>
                  <a:pt x="606412" y="342004"/>
                </a:cubicBezTo>
                <a:cubicBezTo>
                  <a:pt x="604518" y="336654"/>
                  <a:pt x="603572" y="327101"/>
                  <a:pt x="603572" y="313343"/>
                </a:cubicBezTo>
                <a:lnTo>
                  <a:pt x="603572" y="242669"/>
                </a:lnTo>
                <a:close/>
                <a:moveTo>
                  <a:pt x="3533514" y="238892"/>
                </a:moveTo>
                <a:cubicBezTo>
                  <a:pt x="3515441" y="238892"/>
                  <a:pt x="3499885" y="245276"/>
                  <a:pt x="3486847" y="258045"/>
                </a:cubicBezTo>
                <a:cubicBezTo>
                  <a:pt x="3472460" y="272161"/>
                  <a:pt x="3465267" y="290864"/>
                  <a:pt x="3465267" y="314153"/>
                </a:cubicBezTo>
                <a:cubicBezTo>
                  <a:pt x="3465267" y="335913"/>
                  <a:pt x="3472055" y="353896"/>
                  <a:pt x="3485633" y="368103"/>
                </a:cubicBezTo>
                <a:cubicBezTo>
                  <a:pt x="3499210" y="382310"/>
                  <a:pt x="3515845" y="389413"/>
                  <a:pt x="3535537" y="389413"/>
                </a:cubicBezTo>
                <a:cubicBezTo>
                  <a:pt x="3544529" y="389413"/>
                  <a:pt x="3552576" y="387997"/>
                  <a:pt x="3559679" y="385165"/>
                </a:cubicBezTo>
                <a:cubicBezTo>
                  <a:pt x="3566783" y="382332"/>
                  <a:pt x="3573572" y="377679"/>
                  <a:pt x="3580046" y="371205"/>
                </a:cubicBezTo>
                <a:cubicBezTo>
                  <a:pt x="3580046" y="383074"/>
                  <a:pt x="3578809" y="391436"/>
                  <a:pt x="3576337" y="396292"/>
                </a:cubicBezTo>
                <a:cubicBezTo>
                  <a:pt x="3573864" y="401147"/>
                  <a:pt x="3569615" y="405104"/>
                  <a:pt x="3563591" y="408161"/>
                </a:cubicBezTo>
                <a:cubicBezTo>
                  <a:pt x="3557566" y="411218"/>
                  <a:pt x="3549609" y="412747"/>
                  <a:pt x="3539718" y="412747"/>
                </a:cubicBezTo>
                <a:cubicBezTo>
                  <a:pt x="3531985" y="412747"/>
                  <a:pt x="3525286" y="411690"/>
                  <a:pt x="3519621" y="409577"/>
                </a:cubicBezTo>
                <a:cubicBezTo>
                  <a:pt x="3513957" y="407464"/>
                  <a:pt x="3509326" y="404339"/>
                  <a:pt x="3505729" y="400203"/>
                </a:cubicBezTo>
                <a:lnTo>
                  <a:pt x="3465132" y="400203"/>
                </a:lnTo>
                <a:cubicBezTo>
                  <a:pt x="3468369" y="410184"/>
                  <a:pt x="3473359" y="418659"/>
                  <a:pt x="3480103" y="425627"/>
                </a:cubicBezTo>
                <a:cubicBezTo>
                  <a:pt x="3486847" y="432596"/>
                  <a:pt x="3495119" y="437879"/>
                  <a:pt x="3504920" y="441475"/>
                </a:cubicBezTo>
                <a:cubicBezTo>
                  <a:pt x="3514721" y="445072"/>
                  <a:pt x="3526815" y="446870"/>
                  <a:pt x="3541202" y="446870"/>
                </a:cubicBezTo>
                <a:cubicBezTo>
                  <a:pt x="3568177" y="446870"/>
                  <a:pt x="3588363" y="438958"/>
                  <a:pt x="3601761" y="423132"/>
                </a:cubicBezTo>
                <a:cubicBezTo>
                  <a:pt x="3611741" y="411443"/>
                  <a:pt x="3616732" y="393190"/>
                  <a:pt x="3616732" y="368373"/>
                </a:cubicBezTo>
                <a:lnTo>
                  <a:pt x="3616732" y="242669"/>
                </a:lnTo>
                <a:lnTo>
                  <a:pt x="3580046" y="242669"/>
                </a:lnTo>
                <a:lnTo>
                  <a:pt x="3580046" y="258854"/>
                </a:lnTo>
                <a:cubicBezTo>
                  <a:pt x="3572493" y="251750"/>
                  <a:pt x="3564962" y="246648"/>
                  <a:pt x="3557454" y="243545"/>
                </a:cubicBezTo>
                <a:cubicBezTo>
                  <a:pt x="3549946" y="240443"/>
                  <a:pt x="3541966" y="238892"/>
                  <a:pt x="3533514" y="238892"/>
                </a:cubicBezTo>
                <a:close/>
                <a:moveTo>
                  <a:pt x="3390003" y="238892"/>
                </a:moveTo>
                <a:cubicBezTo>
                  <a:pt x="3382910" y="238892"/>
                  <a:pt x="3375973" y="240268"/>
                  <a:pt x="3369195" y="243021"/>
                </a:cubicBezTo>
                <a:cubicBezTo>
                  <a:pt x="3362416" y="245773"/>
                  <a:pt x="3354851" y="250669"/>
                  <a:pt x="3346502" y="257707"/>
                </a:cubicBezTo>
                <a:lnTo>
                  <a:pt x="3346502" y="242669"/>
                </a:lnTo>
                <a:lnTo>
                  <a:pt x="3309681" y="242669"/>
                </a:lnTo>
                <a:lnTo>
                  <a:pt x="3309681" y="389413"/>
                </a:lnTo>
                <a:lnTo>
                  <a:pt x="3346502" y="389413"/>
                </a:lnTo>
                <a:lnTo>
                  <a:pt x="3346502" y="330540"/>
                </a:lnTo>
                <a:cubicBezTo>
                  <a:pt x="3346502" y="315272"/>
                  <a:pt x="3347040" y="305349"/>
                  <a:pt x="3348116" y="300768"/>
                </a:cubicBezTo>
                <a:cubicBezTo>
                  <a:pt x="3350180" y="291966"/>
                  <a:pt x="3353881" y="285073"/>
                  <a:pt x="3359218" y="280088"/>
                </a:cubicBezTo>
                <a:cubicBezTo>
                  <a:pt x="3364555" y="275103"/>
                  <a:pt x="3370947" y="272611"/>
                  <a:pt x="3378391" y="272611"/>
                </a:cubicBezTo>
                <a:cubicBezTo>
                  <a:pt x="3384132" y="272611"/>
                  <a:pt x="3388954" y="274115"/>
                  <a:pt x="3392856" y="277124"/>
                </a:cubicBezTo>
                <a:cubicBezTo>
                  <a:pt x="3396758" y="280133"/>
                  <a:pt x="3399494" y="284511"/>
                  <a:pt x="3401064" y="290260"/>
                </a:cubicBezTo>
                <a:cubicBezTo>
                  <a:pt x="3402634" y="296008"/>
                  <a:pt x="3403419" y="307639"/>
                  <a:pt x="3403419" y="325151"/>
                </a:cubicBezTo>
                <a:lnTo>
                  <a:pt x="3403419" y="389413"/>
                </a:lnTo>
                <a:lnTo>
                  <a:pt x="3439836" y="389413"/>
                </a:lnTo>
                <a:lnTo>
                  <a:pt x="3439836" y="292438"/>
                </a:lnTo>
                <a:cubicBezTo>
                  <a:pt x="3439836" y="275533"/>
                  <a:pt x="3435571" y="262765"/>
                  <a:pt x="3427041" y="254133"/>
                </a:cubicBezTo>
                <a:cubicBezTo>
                  <a:pt x="3416895" y="243973"/>
                  <a:pt x="3404549" y="238892"/>
                  <a:pt x="3390003" y="238892"/>
                </a:cubicBezTo>
                <a:close/>
                <a:moveTo>
                  <a:pt x="3190803" y="238892"/>
                </a:moveTo>
                <a:cubicBezTo>
                  <a:pt x="3171673" y="238892"/>
                  <a:pt x="3155417" y="246131"/>
                  <a:pt x="3142035" y="260607"/>
                </a:cubicBezTo>
                <a:cubicBezTo>
                  <a:pt x="3128653" y="275084"/>
                  <a:pt x="3121962" y="293652"/>
                  <a:pt x="3121962" y="316311"/>
                </a:cubicBezTo>
                <a:cubicBezTo>
                  <a:pt x="3121962" y="338161"/>
                  <a:pt x="3128878" y="356436"/>
                  <a:pt x="3142709" y="371138"/>
                </a:cubicBezTo>
                <a:cubicBezTo>
                  <a:pt x="3156540" y="385839"/>
                  <a:pt x="3172930" y="393190"/>
                  <a:pt x="3191880" y="393190"/>
                </a:cubicBezTo>
                <a:cubicBezTo>
                  <a:pt x="3200323" y="393190"/>
                  <a:pt x="3208159" y="391684"/>
                  <a:pt x="3215389" y="388671"/>
                </a:cubicBezTo>
                <a:cubicBezTo>
                  <a:pt x="3222619" y="385659"/>
                  <a:pt x="3229826" y="380736"/>
                  <a:pt x="3237011" y="373903"/>
                </a:cubicBezTo>
                <a:lnTo>
                  <a:pt x="3237011" y="389413"/>
                </a:lnTo>
                <a:lnTo>
                  <a:pt x="3273832" y="389413"/>
                </a:lnTo>
                <a:lnTo>
                  <a:pt x="3273832" y="242669"/>
                </a:lnTo>
                <a:lnTo>
                  <a:pt x="3237011" y="242669"/>
                </a:lnTo>
                <a:lnTo>
                  <a:pt x="3237011" y="258854"/>
                </a:lnTo>
                <a:cubicBezTo>
                  <a:pt x="3230454" y="252200"/>
                  <a:pt x="3223313" y="247210"/>
                  <a:pt x="3215590" y="243883"/>
                </a:cubicBezTo>
                <a:cubicBezTo>
                  <a:pt x="3207866" y="240556"/>
                  <a:pt x="3199604" y="238892"/>
                  <a:pt x="3190803" y="238892"/>
                </a:cubicBezTo>
                <a:close/>
                <a:moveTo>
                  <a:pt x="3009639" y="238892"/>
                </a:moveTo>
                <a:cubicBezTo>
                  <a:pt x="2991565" y="238892"/>
                  <a:pt x="2976010" y="245276"/>
                  <a:pt x="2962972" y="258045"/>
                </a:cubicBezTo>
                <a:cubicBezTo>
                  <a:pt x="2948585" y="272161"/>
                  <a:pt x="2941392" y="290864"/>
                  <a:pt x="2941392" y="314153"/>
                </a:cubicBezTo>
                <a:cubicBezTo>
                  <a:pt x="2941392" y="335913"/>
                  <a:pt x="2948180" y="353896"/>
                  <a:pt x="2961758" y="368103"/>
                </a:cubicBezTo>
                <a:cubicBezTo>
                  <a:pt x="2975335" y="382310"/>
                  <a:pt x="2991970" y="389413"/>
                  <a:pt x="3011662" y="389413"/>
                </a:cubicBezTo>
                <a:cubicBezTo>
                  <a:pt x="3020653" y="389413"/>
                  <a:pt x="3028701" y="387997"/>
                  <a:pt x="3035805" y="385165"/>
                </a:cubicBezTo>
                <a:cubicBezTo>
                  <a:pt x="3042908" y="382332"/>
                  <a:pt x="3049697" y="377679"/>
                  <a:pt x="3056171" y="371205"/>
                </a:cubicBezTo>
                <a:cubicBezTo>
                  <a:pt x="3056171" y="383074"/>
                  <a:pt x="3054934" y="391436"/>
                  <a:pt x="3052462" y="396292"/>
                </a:cubicBezTo>
                <a:cubicBezTo>
                  <a:pt x="3049989" y="401147"/>
                  <a:pt x="3045740" y="405104"/>
                  <a:pt x="3039716" y="408161"/>
                </a:cubicBezTo>
                <a:cubicBezTo>
                  <a:pt x="3033691" y="411218"/>
                  <a:pt x="3025734" y="412747"/>
                  <a:pt x="3015843" y="412747"/>
                </a:cubicBezTo>
                <a:cubicBezTo>
                  <a:pt x="3008110" y="412747"/>
                  <a:pt x="3001411" y="411690"/>
                  <a:pt x="2995747" y="409577"/>
                </a:cubicBezTo>
                <a:cubicBezTo>
                  <a:pt x="2990082" y="407464"/>
                  <a:pt x="2985451" y="404339"/>
                  <a:pt x="2981854" y="400203"/>
                </a:cubicBezTo>
                <a:lnTo>
                  <a:pt x="2941257" y="400203"/>
                </a:lnTo>
                <a:cubicBezTo>
                  <a:pt x="2944494" y="410184"/>
                  <a:pt x="2949484" y="418659"/>
                  <a:pt x="2956228" y="425627"/>
                </a:cubicBezTo>
                <a:cubicBezTo>
                  <a:pt x="2962972" y="432596"/>
                  <a:pt x="2971244" y="437879"/>
                  <a:pt x="2981045" y="441475"/>
                </a:cubicBezTo>
                <a:cubicBezTo>
                  <a:pt x="2990846" y="445072"/>
                  <a:pt x="3002940" y="446870"/>
                  <a:pt x="3017327" y="446870"/>
                </a:cubicBezTo>
                <a:cubicBezTo>
                  <a:pt x="3044302" y="446870"/>
                  <a:pt x="3064488" y="438958"/>
                  <a:pt x="3077886" y="423132"/>
                </a:cubicBezTo>
                <a:cubicBezTo>
                  <a:pt x="3087867" y="411443"/>
                  <a:pt x="3092857" y="393190"/>
                  <a:pt x="3092857" y="368373"/>
                </a:cubicBezTo>
                <a:lnTo>
                  <a:pt x="3092857" y="242669"/>
                </a:lnTo>
                <a:lnTo>
                  <a:pt x="3056171" y="242669"/>
                </a:lnTo>
                <a:lnTo>
                  <a:pt x="3056171" y="258854"/>
                </a:lnTo>
                <a:cubicBezTo>
                  <a:pt x="3048618" y="251750"/>
                  <a:pt x="3041087" y="246648"/>
                  <a:pt x="3033579" y="243545"/>
                </a:cubicBezTo>
                <a:cubicBezTo>
                  <a:pt x="3026071" y="240443"/>
                  <a:pt x="3018091" y="238892"/>
                  <a:pt x="3009639" y="238892"/>
                </a:cubicBezTo>
                <a:close/>
                <a:moveTo>
                  <a:pt x="2602845" y="238892"/>
                </a:moveTo>
                <a:cubicBezTo>
                  <a:pt x="2596101" y="238892"/>
                  <a:pt x="2589897" y="240780"/>
                  <a:pt x="2584232" y="244557"/>
                </a:cubicBezTo>
                <a:cubicBezTo>
                  <a:pt x="2578567" y="248333"/>
                  <a:pt x="2574027" y="253863"/>
                  <a:pt x="2570610" y="261147"/>
                </a:cubicBezTo>
                <a:lnTo>
                  <a:pt x="2570610" y="242669"/>
                </a:lnTo>
                <a:lnTo>
                  <a:pt x="2539049" y="242669"/>
                </a:lnTo>
                <a:lnTo>
                  <a:pt x="2539049" y="389413"/>
                </a:lnTo>
                <a:lnTo>
                  <a:pt x="2575600" y="389413"/>
                </a:lnTo>
                <a:lnTo>
                  <a:pt x="2575600" y="330068"/>
                </a:lnTo>
                <a:lnTo>
                  <a:pt x="2575465" y="322920"/>
                </a:lnTo>
                <a:cubicBezTo>
                  <a:pt x="2575465" y="302419"/>
                  <a:pt x="2577421" y="288661"/>
                  <a:pt x="2581332" y="281648"/>
                </a:cubicBezTo>
                <a:cubicBezTo>
                  <a:pt x="2585244" y="274634"/>
                  <a:pt x="2590032" y="271127"/>
                  <a:pt x="2595697" y="271127"/>
                </a:cubicBezTo>
                <a:cubicBezTo>
                  <a:pt x="2598484" y="271127"/>
                  <a:pt x="2602036" y="272206"/>
                  <a:pt x="2606352" y="274364"/>
                </a:cubicBezTo>
                <a:lnTo>
                  <a:pt x="2617816" y="242669"/>
                </a:lnTo>
                <a:cubicBezTo>
                  <a:pt x="2612601" y="240151"/>
                  <a:pt x="2607611" y="238892"/>
                  <a:pt x="2602845" y="238892"/>
                </a:cubicBezTo>
                <a:close/>
                <a:moveTo>
                  <a:pt x="2435627" y="238892"/>
                </a:moveTo>
                <a:cubicBezTo>
                  <a:pt x="2416475" y="238892"/>
                  <a:pt x="2399526" y="245546"/>
                  <a:pt x="2384779" y="258854"/>
                </a:cubicBezTo>
                <a:cubicBezTo>
                  <a:pt x="2367965" y="274140"/>
                  <a:pt x="2359558" y="293247"/>
                  <a:pt x="2359558" y="316176"/>
                </a:cubicBezTo>
                <a:cubicBezTo>
                  <a:pt x="2359558" y="337576"/>
                  <a:pt x="2366998" y="355762"/>
                  <a:pt x="2381879" y="370733"/>
                </a:cubicBezTo>
                <a:cubicBezTo>
                  <a:pt x="2396761" y="385704"/>
                  <a:pt x="2414722" y="393190"/>
                  <a:pt x="2435762" y="393190"/>
                </a:cubicBezTo>
                <a:cubicBezTo>
                  <a:pt x="2450059" y="393190"/>
                  <a:pt x="2463142" y="389795"/>
                  <a:pt x="2475011" y="383007"/>
                </a:cubicBezTo>
                <a:cubicBezTo>
                  <a:pt x="2486880" y="376218"/>
                  <a:pt x="2496254" y="366799"/>
                  <a:pt x="2503133" y="354750"/>
                </a:cubicBezTo>
                <a:cubicBezTo>
                  <a:pt x="2510011" y="342701"/>
                  <a:pt x="2513451" y="329753"/>
                  <a:pt x="2513451" y="315906"/>
                </a:cubicBezTo>
                <a:cubicBezTo>
                  <a:pt x="2513451" y="302149"/>
                  <a:pt x="2510034" y="289336"/>
                  <a:pt x="2503200" y="277467"/>
                </a:cubicBezTo>
                <a:cubicBezTo>
                  <a:pt x="2496366" y="265598"/>
                  <a:pt x="2486858" y="256201"/>
                  <a:pt x="2474674" y="249278"/>
                </a:cubicBezTo>
                <a:cubicBezTo>
                  <a:pt x="2462490" y="242354"/>
                  <a:pt x="2449475" y="238892"/>
                  <a:pt x="2435627" y="238892"/>
                </a:cubicBezTo>
                <a:close/>
                <a:moveTo>
                  <a:pt x="2254652" y="238892"/>
                </a:moveTo>
                <a:cubicBezTo>
                  <a:pt x="2235500" y="238892"/>
                  <a:pt x="2218551" y="245546"/>
                  <a:pt x="2203804" y="258854"/>
                </a:cubicBezTo>
                <a:cubicBezTo>
                  <a:pt x="2186990" y="274140"/>
                  <a:pt x="2178583" y="293247"/>
                  <a:pt x="2178583" y="316176"/>
                </a:cubicBezTo>
                <a:cubicBezTo>
                  <a:pt x="2178583" y="337576"/>
                  <a:pt x="2186023" y="355762"/>
                  <a:pt x="2200905" y="370733"/>
                </a:cubicBezTo>
                <a:cubicBezTo>
                  <a:pt x="2215786" y="385704"/>
                  <a:pt x="2233747" y="393190"/>
                  <a:pt x="2254787" y="393190"/>
                </a:cubicBezTo>
                <a:cubicBezTo>
                  <a:pt x="2269084" y="393190"/>
                  <a:pt x="2282167" y="389795"/>
                  <a:pt x="2294036" y="383007"/>
                </a:cubicBezTo>
                <a:cubicBezTo>
                  <a:pt x="2305905" y="376218"/>
                  <a:pt x="2315279" y="366799"/>
                  <a:pt x="2322158" y="354750"/>
                </a:cubicBezTo>
                <a:cubicBezTo>
                  <a:pt x="2329036" y="342701"/>
                  <a:pt x="2332476" y="329753"/>
                  <a:pt x="2332476" y="315906"/>
                </a:cubicBezTo>
                <a:cubicBezTo>
                  <a:pt x="2332476" y="302149"/>
                  <a:pt x="2329059" y="289336"/>
                  <a:pt x="2322225" y="277467"/>
                </a:cubicBezTo>
                <a:cubicBezTo>
                  <a:pt x="2315391" y="265598"/>
                  <a:pt x="2305883" y="256201"/>
                  <a:pt x="2293699" y="249278"/>
                </a:cubicBezTo>
                <a:cubicBezTo>
                  <a:pt x="2281515" y="242354"/>
                  <a:pt x="2268499" y="238892"/>
                  <a:pt x="2254652" y="238892"/>
                </a:cubicBezTo>
                <a:close/>
                <a:moveTo>
                  <a:pt x="1819204" y="238892"/>
                </a:moveTo>
                <a:cubicBezTo>
                  <a:pt x="1800074" y="238892"/>
                  <a:pt x="1783818" y="246131"/>
                  <a:pt x="1770435" y="260607"/>
                </a:cubicBezTo>
                <a:cubicBezTo>
                  <a:pt x="1757053" y="275084"/>
                  <a:pt x="1750362" y="293652"/>
                  <a:pt x="1750362" y="316311"/>
                </a:cubicBezTo>
                <a:cubicBezTo>
                  <a:pt x="1750362" y="338161"/>
                  <a:pt x="1757278" y="356436"/>
                  <a:pt x="1771109" y="371138"/>
                </a:cubicBezTo>
                <a:cubicBezTo>
                  <a:pt x="1784940" y="385839"/>
                  <a:pt x="1801330" y="393190"/>
                  <a:pt x="1820280" y="393190"/>
                </a:cubicBezTo>
                <a:cubicBezTo>
                  <a:pt x="1828723" y="393190"/>
                  <a:pt x="1836559" y="391684"/>
                  <a:pt x="1843789" y="388671"/>
                </a:cubicBezTo>
                <a:cubicBezTo>
                  <a:pt x="1851019" y="385659"/>
                  <a:pt x="1858226" y="380736"/>
                  <a:pt x="1865411" y="373903"/>
                </a:cubicBezTo>
                <a:lnTo>
                  <a:pt x="1865411" y="389413"/>
                </a:lnTo>
                <a:lnTo>
                  <a:pt x="1902232" y="389413"/>
                </a:lnTo>
                <a:lnTo>
                  <a:pt x="1902232" y="242669"/>
                </a:lnTo>
                <a:lnTo>
                  <a:pt x="1865411" y="242669"/>
                </a:lnTo>
                <a:lnTo>
                  <a:pt x="1865411" y="258854"/>
                </a:lnTo>
                <a:cubicBezTo>
                  <a:pt x="1858854" y="252200"/>
                  <a:pt x="1851714" y="247210"/>
                  <a:pt x="1843990" y="243883"/>
                </a:cubicBezTo>
                <a:cubicBezTo>
                  <a:pt x="1836266" y="240556"/>
                  <a:pt x="1828004" y="238892"/>
                  <a:pt x="1819204" y="238892"/>
                </a:cubicBezTo>
                <a:close/>
                <a:moveTo>
                  <a:pt x="1675504" y="238892"/>
                </a:moveTo>
                <a:cubicBezTo>
                  <a:pt x="1668410" y="238892"/>
                  <a:pt x="1661474" y="240268"/>
                  <a:pt x="1654695" y="243021"/>
                </a:cubicBezTo>
                <a:cubicBezTo>
                  <a:pt x="1647916" y="245773"/>
                  <a:pt x="1640352" y="250669"/>
                  <a:pt x="1632002" y="257707"/>
                </a:cubicBezTo>
                <a:lnTo>
                  <a:pt x="1632002" y="242669"/>
                </a:lnTo>
                <a:lnTo>
                  <a:pt x="1595181" y="242669"/>
                </a:lnTo>
                <a:lnTo>
                  <a:pt x="1595181" y="389413"/>
                </a:lnTo>
                <a:lnTo>
                  <a:pt x="1632002" y="389413"/>
                </a:lnTo>
                <a:lnTo>
                  <a:pt x="1632002" y="330540"/>
                </a:lnTo>
                <a:cubicBezTo>
                  <a:pt x="1632002" y="315272"/>
                  <a:pt x="1632540" y="305349"/>
                  <a:pt x="1633616" y="300768"/>
                </a:cubicBezTo>
                <a:cubicBezTo>
                  <a:pt x="1635680" y="291966"/>
                  <a:pt x="1639381" y="285073"/>
                  <a:pt x="1644718" y="280088"/>
                </a:cubicBezTo>
                <a:cubicBezTo>
                  <a:pt x="1650056" y="275103"/>
                  <a:pt x="1656447" y="272611"/>
                  <a:pt x="1663892" y="272611"/>
                </a:cubicBezTo>
                <a:cubicBezTo>
                  <a:pt x="1669632" y="272611"/>
                  <a:pt x="1674454" y="274115"/>
                  <a:pt x="1678356" y="277124"/>
                </a:cubicBezTo>
                <a:cubicBezTo>
                  <a:pt x="1682258" y="280133"/>
                  <a:pt x="1684994" y="284511"/>
                  <a:pt x="1686564" y="290260"/>
                </a:cubicBezTo>
                <a:cubicBezTo>
                  <a:pt x="1688134" y="296008"/>
                  <a:pt x="1688920" y="307639"/>
                  <a:pt x="1688920" y="325151"/>
                </a:cubicBezTo>
                <a:lnTo>
                  <a:pt x="1688920" y="389413"/>
                </a:lnTo>
                <a:lnTo>
                  <a:pt x="1725336" y="389413"/>
                </a:lnTo>
                <a:lnTo>
                  <a:pt x="1725336" y="292438"/>
                </a:lnTo>
                <a:cubicBezTo>
                  <a:pt x="1725336" y="275533"/>
                  <a:pt x="1721071" y="262765"/>
                  <a:pt x="1712542" y="254133"/>
                </a:cubicBezTo>
                <a:cubicBezTo>
                  <a:pt x="1702395" y="243972"/>
                  <a:pt x="1690049" y="238892"/>
                  <a:pt x="1675504" y="238892"/>
                </a:cubicBezTo>
                <a:close/>
                <a:moveTo>
                  <a:pt x="1416587" y="238892"/>
                </a:moveTo>
                <a:cubicBezTo>
                  <a:pt x="1394827" y="238892"/>
                  <a:pt x="1376732" y="246288"/>
                  <a:pt x="1362300" y="261079"/>
                </a:cubicBezTo>
                <a:cubicBezTo>
                  <a:pt x="1347868" y="275871"/>
                  <a:pt x="1340652" y="294461"/>
                  <a:pt x="1340652" y="316850"/>
                </a:cubicBezTo>
                <a:cubicBezTo>
                  <a:pt x="1340652" y="338700"/>
                  <a:pt x="1347891" y="356886"/>
                  <a:pt x="1362367" y="371407"/>
                </a:cubicBezTo>
                <a:cubicBezTo>
                  <a:pt x="1376844" y="385929"/>
                  <a:pt x="1395592" y="393190"/>
                  <a:pt x="1418610" y="393190"/>
                </a:cubicBezTo>
                <a:cubicBezTo>
                  <a:pt x="1433447" y="393190"/>
                  <a:pt x="1446260" y="390560"/>
                  <a:pt x="1457050" y="385300"/>
                </a:cubicBezTo>
                <a:cubicBezTo>
                  <a:pt x="1467840" y="380039"/>
                  <a:pt x="1477101" y="371924"/>
                  <a:pt x="1484834" y="360954"/>
                </a:cubicBezTo>
                <a:lnTo>
                  <a:pt x="1453813" y="346388"/>
                </a:lnTo>
                <a:cubicBezTo>
                  <a:pt x="1443922" y="356009"/>
                  <a:pt x="1432098" y="360820"/>
                  <a:pt x="1418341" y="360820"/>
                </a:cubicBezTo>
                <a:cubicBezTo>
                  <a:pt x="1406831" y="360820"/>
                  <a:pt x="1397368" y="357740"/>
                  <a:pt x="1389949" y="351581"/>
                </a:cubicBezTo>
                <a:cubicBezTo>
                  <a:pt x="1382531" y="345421"/>
                  <a:pt x="1377968" y="337127"/>
                  <a:pt x="1376260" y="326696"/>
                </a:cubicBezTo>
                <a:lnTo>
                  <a:pt x="1494545" y="326696"/>
                </a:lnTo>
                <a:lnTo>
                  <a:pt x="1494680" y="319683"/>
                </a:lnTo>
                <a:cubicBezTo>
                  <a:pt x="1494680" y="295405"/>
                  <a:pt x="1487442" y="275871"/>
                  <a:pt x="1472965" y="261079"/>
                </a:cubicBezTo>
                <a:cubicBezTo>
                  <a:pt x="1458489" y="246288"/>
                  <a:pt x="1439696" y="238892"/>
                  <a:pt x="1416587" y="238892"/>
                </a:cubicBezTo>
                <a:close/>
                <a:moveTo>
                  <a:pt x="1149887" y="238892"/>
                </a:moveTo>
                <a:cubicBezTo>
                  <a:pt x="1128127" y="238892"/>
                  <a:pt x="1110032" y="246288"/>
                  <a:pt x="1095600" y="261079"/>
                </a:cubicBezTo>
                <a:cubicBezTo>
                  <a:pt x="1081168" y="275871"/>
                  <a:pt x="1073952" y="294461"/>
                  <a:pt x="1073952" y="316850"/>
                </a:cubicBezTo>
                <a:cubicBezTo>
                  <a:pt x="1073952" y="338700"/>
                  <a:pt x="1081191" y="356886"/>
                  <a:pt x="1095667" y="371407"/>
                </a:cubicBezTo>
                <a:cubicBezTo>
                  <a:pt x="1110144" y="385929"/>
                  <a:pt x="1128892" y="393190"/>
                  <a:pt x="1151910" y="393190"/>
                </a:cubicBezTo>
                <a:cubicBezTo>
                  <a:pt x="1166747" y="393190"/>
                  <a:pt x="1179560" y="390560"/>
                  <a:pt x="1190350" y="385300"/>
                </a:cubicBezTo>
                <a:cubicBezTo>
                  <a:pt x="1201140" y="380039"/>
                  <a:pt x="1210401" y="371924"/>
                  <a:pt x="1218134" y="360954"/>
                </a:cubicBezTo>
                <a:lnTo>
                  <a:pt x="1187113" y="346388"/>
                </a:lnTo>
                <a:cubicBezTo>
                  <a:pt x="1177222" y="356009"/>
                  <a:pt x="1165398" y="360820"/>
                  <a:pt x="1151641" y="360820"/>
                </a:cubicBezTo>
                <a:cubicBezTo>
                  <a:pt x="1140131" y="360820"/>
                  <a:pt x="1130668" y="357740"/>
                  <a:pt x="1123249" y="351581"/>
                </a:cubicBezTo>
                <a:cubicBezTo>
                  <a:pt x="1115831" y="345421"/>
                  <a:pt x="1111268" y="337127"/>
                  <a:pt x="1109560" y="326696"/>
                </a:cubicBezTo>
                <a:lnTo>
                  <a:pt x="1227845" y="326696"/>
                </a:lnTo>
                <a:lnTo>
                  <a:pt x="1227980" y="319683"/>
                </a:lnTo>
                <a:cubicBezTo>
                  <a:pt x="1227980" y="295405"/>
                  <a:pt x="1220742" y="275871"/>
                  <a:pt x="1206265" y="261079"/>
                </a:cubicBezTo>
                <a:cubicBezTo>
                  <a:pt x="1191789" y="246288"/>
                  <a:pt x="1172996" y="238892"/>
                  <a:pt x="1149887" y="238892"/>
                </a:cubicBezTo>
                <a:close/>
                <a:moveTo>
                  <a:pt x="968777" y="238892"/>
                </a:moveTo>
                <a:cubicBezTo>
                  <a:pt x="949625" y="238892"/>
                  <a:pt x="932676" y="245546"/>
                  <a:pt x="917929" y="258854"/>
                </a:cubicBezTo>
                <a:cubicBezTo>
                  <a:pt x="901115" y="274140"/>
                  <a:pt x="892708" y="293247"/>
                  <a:pt x="892708" y="316176"/>
                </a:cubicBezTo>
                <a:cubicBezTo>
                  <a:pt x="892708" y="337576"/>
                  <a:pt x="900148" y="355762"/>
                  <a:pt x="915030" y="370733"/>
                </a:cubicBezTo>
                <a:cubicBezTo>
                  <a:pt x="929911" y="385704"/>
                  <a:pt x="947872" y="393190"/>
                  <a:pt x="968912" y="393190"/>
                </a:cubicBezTo>
                <a:cubicBezTo>
                  <a:pt x="983209" y="393190"/>
                  <a:pt x="996292" y="389795"/>
                  <a:pt x="1008161" y="383007"/>
                </a:cubicBezTo>
                <a:cubicBezTo>
                  <a:pt x="1020030" y="376218"/>
                  <a:pt x="1029404" y="366799"/>
                  <a:pt x="1036283" y="354750"/>
                </a:cubicBezTo>
                <a:cubicBezTo>
                  <a:pt x="1043161" y="342701"/>
                  <a:pt x="1046601" y="329753"/>
                  <a:pt x="1046601" y="315906"/>
                </a:cubicBezTo>
                <a:cubicBezTo>
                  <a:pt x="1046601" y="302149"/>
                  <a:pt x="1043184" y="289336"/>
                  <a:pt x="1036350" y="277467"/>
                </a:cubicBezTo>
                <a:cubicBezTo>
                  <a:pt x="1029516" y="265598"/>
                  <a:pt x="1020008" y="256201"/>
                  <a:pt x="1007824" y="249278"/>
                </a:cubicBezTo>
                <a:cubicBezTo>
                  <a:pt x="995640" y="242354"/>
                  <a:pt x="982625" y="238892"/>
                  <a:pt x="968777" y="238892"/>
                </a:cubicBezTo>
                <a:close/>
                <a:moveTo>
                  <a:pt x="869295" y="238892"/>
                </a:moveTo>
                <a:cubicBezTo>
                  <a:pt x="862551" y="238892"/>
                  <a:pt x="856347" y="240780"/>
                  <a:pt x="850682" y="244557"/>
                </a:cubicBezTo>
                <a:cubicBezTo>
                  <a:pt x="845018" y="248333"/>
                  <a:pt x="840477" y="253863"/>
                  <a:pt x="837060" y="261147"/>
                </a:cubicBezTo>
                <a:lnTo>
                  <a:pt x="837060" y="242669"/>
                </a:lnTo>
                <a:lnTo>
                  <a:pt x="805499" y="242669"/>
                </a:lnTo>
                <a:lnTo>
                  <a:pt x="805499" y="389413"/>
                </a:lnTo>
                <a:lnTo>
                  <a:pt x="842050" y="389413"/>
                </a:lnTo>
                <a:lnTo>
                  <a:pt x="842050" y="330068"/>
                </a:lnTo>
                <a:lnTo>
                  <a:pt x="841915" y="322920"/>
                </a:lnTo>
                <a:cubicBezTo>
                  <a:pt x="841915" y="302419"/>
                  <a:pt x="843871" y="288661"/>
                  <a:pt x="847782" y="281648"/>
                </a:cubicBezTo>
                <a:cubicBezTo>
                  <a:pt x="851694" y="274634"/>
                  <a:pt x="856482" y="271127"/>
                  <a:pt x="862147" y="271127"/>
                </a:cubicBezTo>
                <a:cubicBezTo>
                  <a:pt x="864934" y="271127"/>
                  <a:pt x="868486" y="272206"/>
                  <a:pt x="872802" y="274364"/>
                </a:cubicBezTo>
                <a:lnTo>
                  <a:pt x="884266" y="242669"/>
                </a:lnTo>
                <a:cubicBezTo>
                  <a:pt x="879051" y="240151"/>
                  <a:pt x="874061" y="238892"/>
                  <a:pt x="869295" y="238892"/>
                </a:cubicBezTo>
                <a:close/>
                <a:moveTo>
                  <a:pt x="454427" y="238892"/>
                </a:moveTo>
                <a:cubicBezTo>
                  <a:pt x="435275" y="238892"/>
                  <a:pt x="418326" y="245546"/>
                  <a:pt x="403579" y="258854"/>
                </a:cubicBezTo>
                <a:cubicBezTo>
                  <a:pt x="386765" y="274140"/>
                  <a:pt x="378358" y="293247"/>
                  <a:pt x="378358" y="316176"/>
                </a:cubicBezTo>
                <a:cubicBezTo>
                  <a:pt x="378358" y="337576"/>
                  <a:pt x="385798" y="355762"/>
                  <a:pt x="400680" y="370733"/>
                </a:cubicBezTo>
                <a:cubicBezTo>
                  <a:pt x="415561" y="385704"/>
                  <a:pt x="433522" y="393190"/>
                  <a:pt x="454562" y="393190"/>
                </a:cubicBezTo>
                <a:cubicBezTo>
                  <a:pt x="468859" y="393190"/>
                  <a:pt x="481942" y="389795"/>
                  <a:pt x="493811" y="383007"/>
                </a:cubicBezTo>
                <a:cubicBezTo>
                  <a:pt x="505680" y="376218"/>
                  <a:pt x="515054" y="366799"/>
                  <a:pt x="521933" y="354750"/>
                </a:cubicBezTo>
                <a:cubicBezTo>
                  <a:pt x="528811" y="342701"/>
                  <a:pt x="532251" y="329753"/>
                  <a:pt x="532251" y="315906"/>
                </a:cubicBezTo>
                <a:cubicBezTo>
                  <a:pt x="532251" y="302149"/>
                  <a:pt x="528834" y="289336"/>
                  <a:pt x="522000" y="277467"/>
                </a:cubicBezTo>
                <a:cubicBezTo>
                  <a:pt x="515166" y="265598"/>
                  <a:pt x="505658" y="256201"/>
                  <a:pt x="493474" y="249278"/>
                </a:cubicBezTo>
                <a:cubicBezTo>
                  <a:pt x="481290" y="242354"/>
                  <a:pt x="468275" y="238892"/>
                  <a:pt x="454427" y="238892"/>
                </a:cubicBezTo>
                <a:close/>
                <a:moveTo>
                  <a:pt x="305567" y="191011"/>
                </a:moveTo>
                <a:lnTo>
                  <a:pt x="305567" y="329798"/>
                </a:lnTo>
                <a:cubicBezTo>
                  <a:pt x="305567" y="341398"/>
                  <a:pt x="304578" y="348906"/>
                  <a:pt x="302599" y="352322"/>
                </a:cubicBezTo>
                <a:cubicBezTo>
                  <a:pt x="300621" y="355739"/>
                  <a:pt x="297609" y="357448"/>
                  <a:pt x="293563" y="357448"/>
                </a:cubicBezTo>
                <a:cubicBezTo>
                  <a:pt x="289606" y="357448"/>
                  <a:pt x="285515" y="356279"/>
                  <a:pt x="281289" y="353941"/>
                </a:cubicBezTo>
                <a:cubicBezTo>
                  <a:pt x="277063" y="351603"/>
                  <a:pt x="271938" y="347017"/>
                  <a:pt x="265913" y="340184"/>
                </a:cubicBezTo>
                <a:lnTo>
                  <a:pt x="238669" y="365675"/>
                </a:lnTo>
                <a:cubicBezTo>
                  <a:pt x="254044" y="384827"/>
                  <a:pt x="272657" y="394404"/>
                  <a:pt x="294507" y="394404"/>
                </a:cubicBezTo>
                <a:cubicBezTo>
                  <a:pt x="305207" y="394404"/>
                  <a:pt x="314379" y="391908"/>
                  <a:pt x="322022" y="386918"/>
                </a:cubicBezTo>
                <a:cubicBezTo>
                  <a:pt x="329665" y="381928"/>
                  <a:pt x="335149" y="375206"/>
                  <a:pt x="338476" y="366754"/>
                </a:cubicBezTo>
                <a:cubicBezTo>
                  <a:pt x="341803" y="358302"/>
                  <a:pt x="343467" y="343601"/>
                  <a:pt x="343467" y="322650"/>
                </a:cubicBezTo>
                <a:lnTo>
                  <a:pt x="343467" y="191011"/>
                </a:lnTo>
                <a:close/>
                <a:moveTo>
                  <a:pt x="2866457" y="188584"/>
                </a:moveTo>
                <a:lnTo>
                  <a:pt x="2866457" y="242669"/>
                </a:lnTo>
                <a:lnTo>
                  <a:pt x="2847574" y="242669"/>
                </a:lnTo>
                <a:lnTo>
                  <a:pt x="2847574" y="274364"/>
                </a:lnTo>
                <a:lnTo>
                  <a:pt x="2866457" y="274364"/>
                </a:lnTo>
                <a:lnTo>
                  <a:pt x="2866457" y="389413"/>
                </a:lnTo>
                <a:lnTo>
                  <a:pt x="2903278" y="389413"/>
                </a:lnTo>
                <a:lnTo>
                  <a:pt x="2903278" y="274364"/>
                </a:lnTo>
                <a:lnTo>
                  <a:pt x="2925128" y="274364"/>
                </a:lnTo>
                <a:lnTo>
                  <a:pt x="2925128" y="242669"/>
                </a:lnTo>
                <a:lnTo>
                  <a:pt x="2903278" y="242669"/>
                </a:lnTo>
                <a:lnTo>
                  <a:pt x="2903278" y="188584"/>
                </a:lnTo>
                <a:close/>
                <a:moveTo>
                  <a:pt x="1266257" y="188584"/>
                </a:moveTo>
                <a:lnTo>
                  <a:pt x="1266257" y="242669"/>
                </a:lnTo>
                <a:lnTo>
                  <a:pt x="1247374" y="242669"/>
                </a:lnTo>
                <a:lnTo>
                  <a:pt x="1247374" y="274364"/>
                </a:lnTo>
                <a:lnTo>
                  <a:pt x="1266257" y="274364"/>
                </a:lnTo>
                <a:lnTo>
                  <a:pt x="1266257" y="389413"/>
                </a:lnTo>
                <a:lnTo>
                  <a:pt x="1303078" y="389413"/>
                </a:lnTo>
                <a:lnTo>
                  <a:pt x="1303078" y="274364"/>
                </a:lnTo>
                <a:lnTo>
                  <a:pt x="1324928" y="274364"/>
                </a:lnTo>
                <a:lnTo>
                  <a:pt x="1324928" y="242669"/>
                </a:lnTo>
                <a:lnTo>
                  <a:pt x="1303078" y="242669"/>
                </a:lnTo>
                <a:lnTo>
                  <a:pt x="1303078" y="188584"/>
                </a:lnTo>
                <a:close/>
                <a:moveTo>
                  <a:pt x="2809695" y="182244"/>
                </a:moveTo>
                <a:cubicBezTo>
                  <a:pt x="2803240" y="182244"/>
                  <a:pt x="2797725" y="184537"/>
                  <a:pt x="2793153" y="189123"/>
                </a:cubicBezTo>
                <a:cubicBezTo>
                  <a:pt x="2788581" y="193709"/>
                  <a:pt x="2786294" y="199239"/>
                  <a:pt x="2786294" y="205713"/>
                </a:cubicBezTo>
                <a:cubicBezTo>
                  <a:pt x="2786294" y="212457"/>
                  <a:pt x="2788603" y="218189"/>
                  <a:pt x="2793220" y="222909"/>
                </a:cubicBezTo>
                <a:cubicBezTo>
                  <a:pt x="2797838" y="227630"/>
                  <a:pt x="2803419" y="229990"/>
                  <a:pt x="2809965" y="229990"/>
                </a:cubicBezTo>
                <a:cubicBezTo>
                  <a:pt x="2816331" y="229990"/>
                  <a:pt x="2821800" y="227675"/>
                  <a:pt x="2826372" y="223044"/>
                </a:cubicBezTo>
                <a:cubicBezTo>
                  <a:pt x="2830945" y="218414"/>
                  <a:pt x="2833231" y="212816"/>
                  <a:pt x="2833231" y="206252"/>
                </a:cubicBezTo>
                <a:cubicBezTo>
                  <a:pt x="2833231" y="199598"/>
                  <a:pt x="2830922" y="193934"/>
                  <a:pt x="2826305" y="189258"/>
                </a:cubicBezTo>
                <a:cubicBezTo>
                  <a:pt x="2821688" y="184582"/>
                  <a:pt x="2816151" y="182244"/>
                  <a:pt x="2809695" y="182244"/>
                </a:cubicBezTo>
                <a:close/>
                <a:moveTo>
                  <a:pt x="0" y="0"/>
                </a:moveTo>
                <a:lnTo>
                  <a:pt x="3900411" y="0"/>
                </a:lnTo>
                <a:lnTo>
                  <a:pt x="3900411" y="542148"/>
                </a:lnTo>
                <a:lnTo>
                  <a:pt x="0" y="542148"/>
                </a:lnTo>
                <a:close/>
              </a:path>
            </a:pathLst>
          </a:custGeom>
          <a:solidFill>
            <a:schemeClr val="bg1"/>
          </a:solid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2200" b="1" dirty="0">
              <a:solidFill>
                <a:sysClr val="windowText" lastClr="000000"/>
              </a:solidFill>
            </a:endParaRPr>
          </a:p>
        </p:txBody>
      </p:sp>
    </p:spTree>
    <p:extLst>
      <p:ext uri="{BB962C8B-B14F-4D97-AF65-F5344CB8AC3E}">
        <p14:creationId xmlns:p14="http://schemas.microsoft.com/office/powerpoint/2010/main" val="232964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Century Gothic" panose="020B0502020202020204" pitchFamily="34" charset="0"/>
            </a:endParaRPr>
          </a:p>
        </p:txBody>
      </p:sp>
      <p:sp>
        <p:nvSpPr>
          <p:cNvPr id="4" name="Rectangle 3"/>
          <p:cNvSpPr/>
          <p:nvPr/>
        </p:nvSpPr>
        <p:spPr>
          <a:xfrm>
            <a:off x="522526" y="471087"/>
            <a:ext cx="11132457" cy="5286062"/>
          </a:xfrm>
          <a:prstGeom prst="rect">
            <a:avLst/>
          </a:prstGeom>
        </p:spPr>
        <p:txBody>
          <a:bodyPr wrap="square">
            <a:spAutoFit/>
          </a:bodyPr>
          <a:lstStyle/>
          <a:p>
            <a:pPr algn="ctr">
              <a:lnSpc>
                <a:spcPct val="150000"/>
              </a:lnSpc>
            </a:pPr>
            <a:r>
              <a:rPr lang="en-ZA" sz="4500" b="1" dirty="0">
                <a:solidFill>
                  <a:schemeClr val="bg1"/>
                </a:solidFill>
                <a:latin typeface="Century Gothic" panose="020B0502020202020204" pitchFamily="34" charset="0"/>
              </a:rPr>
              <a:t>Garden Route District Municipality, </a:t>
            </a:r>
            <a:br>
              <a:rPr lang="en-ZA" sz="4500" b="1" dirty="0">
                <a:solidFill>
                  <a:schemeClr val="bg1"/>
                </a:solidFill>
                <a:latin typeface="Century Gothic" panose="020B0502020202020204" pitchFamily="34" charset="0"/>
              </a:rPr>
            </a:br>
            <a:r>
              <a:rPr lang="en-ZA" sz="4500" b="1" dirty="0">
                <a:solidFill>
                  <a:schemeClr val="bg1"/>
                </a:solidFill>
                <a:latin typeface="Century Gothic" panose="020B0502020202020204" pitchFamily="34" charset="0"/>
              </a:rPr>
              <a:t>the leading, enabling and inclusive district, characterised by equitable and sustainable development, high quality of life and equal opportunities for all.</a:t>
            </a:r>
          </a:p>
        </p:txBody>
      </p:sp>
      <p:sp>
        <p:nvSpPr>
          <p:cNvPr id="6" name="Content Placeholder 2">
            <a:extLst>
              <a:ext uri="{FF2B5EF4-FFF2-40B4-BE49-F238E27FC236}">
                <a16:creationId xmlns:a16="http://schemas.microsoft.com/office/drawing/2014/main" id="{1ECDABA5-E0D0-45C2-B830-8AFA9D869323}"/>
              </a:ext>
            </a:extLst>
          </p:cNvPr>
          <p:cNvSpPr txBox="1">
            <a:spLocks/>
          </p:cNvSpPr>
          <p:nvPr/>
        </p:nvSpPr>
        <p:spPr>
          <a:xfrm>
            <a:off x="130629" y="6364148"/>
            <a:ext cx="7521304" cy="398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sz="1500" b="1" dirty="0">
                <a:solidFill>
                  <a:schemeClr val="bg1"/>
                </a:solidFill>
                <a:latin typeface="Century Gothic" panose="020B0502020202020204" pitchFamily="34" charset="0"/>
              </a:rPr>
              <a:t>www.gardenroute.gov.za </a:t>
            </a:r>
          </a:p>
          <a:p>
            <a:pPr marL="0" indent="0">
              <a:buFont typeface="Arial" panose="020B0604020202020204" pitchFamily="34" charset="0"/>
              <a:buNone/>
            </a:pPr>
            <a:endParaRPr lang="en-ZA" sz="1500" b="1" dirty="0">
              <a:solidFill>
                <a:schemeClr val="bg1"/>
              </a:solidFill>
              <a:latin typeface="Century Gothic" panose="020B0502020202020204" pitchFamily="34" charset="0"/>
            </a:endParaRPr>
          </a:p>
          <a:p>
            <a:pPr marL="0" indent="0">
              <a:buFont typeface="Arial" panose="020B0604020202020204" pitchFamily="34" charset="0"/>
              <a:buNone/>
            </a:pPr>
            <a:endParaRPr lang="en-ZA" sz="1500" b="1" dirty="0">
              <a:solidFill>
                <a:schemeClr val="bg1"/>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09D012D3-3182-4DA4-A984-FAC17A5363D3}"/>
              </a:ext>
            </a:extLst>
          </p:cNvPr>
          <p:cNvCxnSpPr>
            <a:cxnSpLocks/>
          </p:cNvCxnSpPr>
          <p:nvPr/>
        </p:nvCxnSpPr>
        <p:spPr>
          <a:xfrm>
            <a:off x="2695575" y="6500061"/>
            <a:ext cx="9220667" cy="0"/>
          </a:xfrm>
          <a:prstGeom prst="line">
            <a:avLst/>
          </a:prstGeom>
          <a:noFill/>
          <a:ln w="19050" cap="flat" cmpd="sng" algn="ctr">
            <a:solidFill>
              <a:schemeClr val="bg1"/>
            </a:solidFill>
            <a:prstDash val="solid"/>
            <a:miter lim="800000"/>
          </a:ln>
          <a:effectLst/>
        </p:spPr>
      </p:cxnSp>
      <p:sp>
        <p:nvSpPr>
          <p:cNvPr id="2" name="Slide Number Placeholder 1">
            <a:extLst>
              <a:ext uri="{FF2B5EF4-FFF2-40B4-BE49-F238E27FC236}">
                <a16:creationId xmlns:a16="http://schemas.microsoft.com/office/drawing/2014/main" id="{9A486A35-D89E-0911-8084-5BA635582758}"/>
              </a:ext>
            </a:extLst>
          </p:cNvPr>
          <p:cNvSpPr>
            <a:spLocks noGrp="1"/>
          </p:cNvSpPr>
          <p:nvPr>
            <p:ph type="sldNum" sz="quarter" idx="12"/>
          </p:nvPr>
        </p:nvSpPr>
        <p:spPr/>
        <p:txBody>
          <a:bodyPr/>
          <a:lstStyle/>
          <a:p>
            <a:fld id="{6A61BA4A-461D-4D8D-B76B-AC2A040C9973}" type="slidenum">
              <a:rPr lang="en-ZA" smtClean="0"/>
              <a:pPr/>
              <a:t>2</a:t>
            </a:fld>
            <a:endParaRPr lang="en-ZA"/>
          </a:p>
        </p:txBody>
      </p:sp>
    </p:spTree>
    <p:extLst>
      <p:ext uri="{BB962C8B-B14F-4D97-AF65-F5344CB8AC3E}">
        <p14:creationId xmlns:p14="http://schemas.microsoft.com/office/powerpoint/2010/main" val="91429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398463"/>
            <a:ext cx="10668000" cy="639762"/>
          </a:xfrm>
        </p:spPr>
        <p:txBody>
          <a:bodyPr>
            <a:noAutofit/>
          </a:bodyPr>
          <a:lstStyle/>
          <a:p>
            <a:pPr algn="ctr"/>
            <a:r>
              <a:rPr lang="en-GB" sz="4000" b="1" dirty="0" err="1">
                <a:latin typeface="Century Gothic" panose="020B0502020202020204" pitchFamily="34" charset="0"/>
              </a:rPr>
              <a:t>Raamwerk</a:t>
            </a:r>
            <a:r>
              <a:rPr lang="en-GB" sz="4000" b="1" dirty="0">
                <a:latin typeface="Century Gothic" panose="020B0502020202020204" pitchFamily="34" charset="0"/>
              </a:rPr>
              <a:t> van die </a:t>
            </a:r>
            <a:r>
              <a:rPr lang="en-GB" sz="4000" b="1" dirty="0" err="1">
                <a:latin typeface="Century Gothic" panose="020B0502020202020204" pitchFamily="34" charset="0"/>
              </a:rPr>
              <a:t>voorlegging</a:t>
            </a:r>
            <a:endParaRPr lang="en-ZA" sz="4000" b="1" dirty="0">
              <a:latin typeface="Century Gothic" panose="020B0502020202020204" pitchFamily="34" charset="0"/>
            </a:endParaRPr>
          </a:p>
        </p:txBody>
      </p:sp>
      <p:sp>
        <p:nvSpPr>
          <p:cNvPr id="3" name="Content Placeholder 2"/>
          <p:cNvSpPr>
            <a:spLocks noGrp="1"/>
          </p:cNvSpPr>
          <p:nvPr>
            <p:ph idx="1"/>
          </p:nvPr>
        </p:nvSpPr>
        <p:spPr>
          <a:xfrm>
            <a:off x="813129" y="1576251"/>
            <a:ext cx="6477000" cy="4679948"/>
          </a:xfrm>
        </p:spPr>
        <p:txBody>
          <a:bodyPr>
            <a:noAutofit/>
          </a:bodyPr>
          <a:lstStyle/>
          <a:p>
            <a:pPr marL="0" indent="0">
              <a:lnSpc>
                <a:spcPct val="100000"/>
              </a:lnSpc>
              <a:buNone/>
            </a:pPr>
            <a:r>
              <a:rPr lang="nl-NL" sz="1600" b="1" dirty="0"/>
              <a:t>1. Wat is Omgewingsgesondheid</a:t>
            </a:r>
          </a:p>
          <a:p>
            <a:pPr marL="0" indent="0">
              <a:lnSpc>
                <a:spcPct val="100000"/>
              </a:lnSpc>
              <a:buNone/>
            </a:pPr>
            <a:r>
              <a:rPr lang="nl-NL" sz="1600" b="1" dirty="0"/>
              <a:t>2. Omvang van die beroep</a:t>
            </a:r>
          </a:p>
          <a:p>
            <a:pPr marL="0" indent="0">
              <a:lnSpc>
                <a:spcPct val="100000"/>
              </a:lnSpc>
              <a:buNone/>
            </a:pPr>
            <a:r>
              <a:rPr lang="nl-NL" sz="1600" b="1" dirty="0"/>
              <a:t>3. Wetgewing</a:t>
            </a:r>
          </a:p>
          <a:p>
            <a:pPr marL="0" indent="0">
              <a:lnSpc>
                <a:spcPct val="100000"/>
              </a:lnSpc>
              <a:buNone/>
            </a:pPr>
            <a:r>
              <a:rPr lang="nl-NL" sz="1600" b="1" dirty="0"/>
              <a:t>4. Voedselperseel</a:t>
            </a:r>
          </a:p>
          <a:p>
            <a:pPr marL="0" indent="0">
              <a:lnSpc>
                <a:spcPct val="100000"/>
              </a:lnSpc>
              <a:buNone/>
            </a:pPr>
            <a:r>
              <a:rPr lang="nl-NL" sz="1600" b="1" dirty="0"/>
              <a:t>5. Openbare toilette</a:t>
            </a:r>
          </a:p>
          <a:p>
            <a:pPr marL="0" indent="0">
              <a:lnSpc>
                <a:spcPct val="100000"/>
              </a:lnSpc>
              <a:buNone/>
            </a:pPr>
            <a:r>
              <a:rPr lang="nl-NL" sz="1600" b="1" dirty="0"/>
              <a:t>6. Afvalfasiliteite</a:t>
            </a:r>
          </a:p>
          <a:p>
            <a:pPr marL="0" indent="0">
              <a:lnSpc>
                <a:spcPct val="100000"/>
              </a:lnSpc>
              <a:buNone/>
            </a:pPr>
            <a:r>
              <a:rPr lang="nl-NL" sz="1600" b="1" dirty="0"/>
              <a:t>7. Diere by geleenthede/okkasies</a:t>
            </a:r>
          </a:p>
          <a:p>
            <a:pPr marL="0" indent="0">
              <a:lnSpc>
                <a:spcPct val="100000"/>
              </a:lnSpc>
              <a:buNone/>
            </a:pPr>
            <a:endParaRPr lang="nl-NL" sz="1600" b="1" dirty="0"/>
          </a:p>
        </p:txBody>
      </p:sp>
      <p:sp>
        <p:nvSpPr>
          <p:cNvPr id="4" name="Slide Number Placeholder 3">
            <a:extLst>
              <a:ext uri="{FF2B5EF4-FFF2-40B4-BE49-F238E27FC236}">
                <a16:creationId xmlns:a16="http://schemas.microsoft.com/office/drawing/2014/main" id="{FD2D36C5-AB6B-2632-3834-D7AC89BD4E3A}"/>
              </a:ext>
            </a:extLst>
          </p:cNvPr>
          <p:cNvSpPr>
            <a:spLocks noGrp="1"/>
          </p:cNvSpPr>
          <p:nvPr>
            <p:ph type="sldNum" sz="quarter" idx="12"/>
          </p:nvPr>
        </p:nvSpPr>
        <p:spPr>
          <a:xfrm>
            <a:off x="11556274" y="126478"/>
            <a:ext cx="468086" cy="365125"/>
          </a:xfrm>
        </p:spPr>
        <p:txBody>
          <a:bodyPr/>
          <a:lstStyle/>
          <a:p>
            <a:fld id="{6A61BA4A-461D-4D8D-B76B-AC2A040C9973}" type="slidenum">
              <a:rPr lang="en-ZA" smtClean="0"/>
              <a:pPr/>
              <a:t>3</a:t>
            </a:fld>
            <a:endParaRPr lang="en-ZA" dirty="0"/>
          </a:p>
        </p:txBody>
      </p:sp>
      <p:pic>
        <p:nvPicPr>
          <p:cNvPr id="5" name="Picture 4">
            <a:extLst>
              <a:ext uri="{FF2B5EF4-FFF2-40B4-BE49-F238E27FC236}">
                <a16:creationId xmlns:a16="http://schemas.microsoft.com/office/drawing/2014/main" id="{B626BF61-FDCF-E19B-F5F9-A6C28A2A68D4}"/>
              </a:ext>
            </a:extLst>
          </p:cNvPr>
          <p:cNvPicPr>
            <a:picLocks noChangeAspect="1"/>
          </p:cNvPicPr>
          <p:nvPr/>
        </p:nvPicPr>
        <p:blipFill>
          <a:blip r:embed="rId2"/>
          <a:stretch>
            <a:fillRect/>
          </a:stretch>
        </p:blipFill>
        <p:spPr>
          <a:xfrm>
            <a:off x="4532470" y="1353120"/>
            <a:ext cx="6846401" cy="4426080"/>
          </a:xfrm>
          <a:prstGeom prst="rect">
            <a:avLst/>
          </a:prstGeom>
        </p:spPr>
      </p:pic>
    </p:spTree>
    <p:extLst>
      <p:ext uri="{BB962C8B-B14F-4D97-AF65-F5344CB8AC3E}">
        <p14:creationId xmlns:p14="http://schemas.microsoft.com/office/powerpoint/2010/main" val="392968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5121F7-9E00-F77E-FE4F-9E7AE510F55D}"/>
              </a:ext>
            </a:extLst>
          </p:cNvPr>
          <p:cNvPicPr>
            <a:picLocks noChangeAspect="1"/>
          </p:cNvPicPr>
          <p:nvPr/>
        </p:nvPicPr>
        <p:blipFill>
          <a:blip r:embed="rId2"/>
          <a:stretch>
            <a:fillRect/>
          </a:stretch>
        </p:blipFill>
        <p:spPr>
          <a:xfrm>
            <a:off x="7360920" y="2836909"/>
            <a:ext cx="4429397" cy="3322047"/>
          </a:xfrm>
          <a:prstGeom prst="rect">
            <a:avLst/>
          </a:prstGeom>
        </p:spPr>
      </p:pic>
      <p:sp>
        <p:nvSpPr>
          <p:cNvPr id="2" name="Title 1"/>
          <p:cNvSpPr>
            <a:spLocks noGrp="1"/>
          </p:cNvSpPr>
          <p:nvPr>
            <p:ph type="title"/>
          </p:nvPr>
        </p:nvSpPr>
        <p:spPr>
          <a:xfrm>
            <a:off x="733425" y="398463"/>
            <a:ext cx="10668000" cy="639762"/>
          </a:xfrm>
        </p:spPr>
        <p:txBody>
          <a:bodyPr>
            <a:noAutofit/>
          </a:bodyPr>
          <a:lstStyle/>
          <a:p>
            <a:pPr algn="ctr"/>
            <a:r>
              <a:rPr lang="en-GB" sz="4000" b="1" dirty="0">
                <a:latin typeface="Century Gothic" panose="020B0502020202020204" pitchFamily="34" charset="0"/>
              </a:rPr>
              <a:t>Wat is </a:t>
            </a:r>
            <a:r>
              <a:rPr lang="en-GB" sz="4000" b="1" dirty="0" err="1">
                <a:latin typeface="Century Gothic" panose="020B0502020202020204" pitchFamily="34" charset="0"/>
              </a:rPr>
              <a:t>Omgewingsgesondheid</a:t>
            </a:r>
            <a:r>
              <a:rPr lang="en-GB" sz="4000" b="1" dirty="0">
                <a:latin typeface="Century Gothic" panose="020B0502020202020204" pitchFamily="34" charset="0"/>
              </a:rPr>
              <a:t>?</a:t>
            </a:r>
            <a:endParaRPr lang="en-ZA" sz="4000" b="1" dirty="0">
              <a:latin typeface="Century Gothic" panose="020B0502020202020204" pitchFamily="34" charset="0"/>
            </a:endParaRPr>
          </a:p>
        </p:txBody>
      </p:sp>
      <p:sp>
        <p:nvSpPr>
          <p:cNvPr id="3" name="Content Placeholder 2"/>
          <p:cNvSpPr>
            <a:spLocks noGrp="1"/>
          </p:cNvSpPr>
          <p:nvPr>
            <p:ph idx="1"/>
          </p:nvPr>
        </p:nvSpPr>
        <p:spPr>
          <a:xfrm>
            <a:off x="813129" y="1317378"/>
            <a:ext cx="10414852" cy="4562426"/>
          </a:xfrm>
        </p:spPr>
        <p:txBody>
          <a:bodyPr>
            <a:noAutofit/>
          </a:bodyPr>
          <a:lstStyle/>
          <a:p>
            <a:pPr marL="0" indent="0">
              <a:lnSpc>
                <a:spcPct val="150000"/>
              </a:lnSpc>
              <a:spcBef>
                <a:spcPts val="0"/>
              </a:spcBef>
              <a:buNone/>
            </a:pPr>
            <a:r>
              <a:rPr lang="nl-NL" sz="1400" dirty="0"/>
              <a:t>Volgens die Wêreldgesondheidsorganisasie behels Omgewingsgesondheid daardie aspekte van menslike gesondheid, insluitend lewenskwaliteit, wat bepaal word deur fisiese, chemiese, biologiese, sosiale en psigososiale faktore in die omgewing. </a:t>
            </a:r>
          </a:p>
          <a:p>
            <a:pPr marL="0" indent="0">
              <a:lnSpc>
                <a:spcPct val="150000"/>
              </a:lnSpc>
              <a:spcBef>
                <a:spcPts val="0"/>
              </a:spcBef>
              <a:buNone/>
            </a:pPr>
            <a:endParaRPr lang="nl-NL" sz="1400" dirty="0"/>
          </a:p>
          <a:p>
            <a:pPr marL="0" indent="0">
              <a:lnSpc>
                <a:spcPct val="150000"/>
              </a:lnSpc>
              <a:spcBef>
                <a:spcPts val="0"/>
              </a:spcBef>
              <a:buNone/>
            </a:pPr>
            <a:r>
              <a:rPr lang="nl-NL" sz="1400" dirty="0"/>
              <a:t>Dit verwys ook na die teorie en praktyk van assessering, regstelling, beheer </a:t>
            </a:r>
            <a:br>
              <a:rPr lang="nl-NL" sz="1400" dirty="0"/>
            </a:br>
            <a:r>
              <a:rPr lang="nl-NL" sz="1400" dirty="0"/>
              <a:t>en voorkoming van hierdie faktore in die omgewing wat moontlik die </a:t>
            </a:r>
            <a:br>
              <a:rPr lang="nl-NL" sz="1400" dirty="0"/>
            </a:br>
            <a:r>
              <a:rPr lang="nl-NL" sz="1400" dirty="0"/>
              <a:t>gesondheid van huidige en toekomstige geslagte nadelig kan beïnvloed. </a:t>
            </a:r>
            <a:br>
              <a:rPr lang="nl-NL" sz="1400" dirty="0"/>
            </a:br>
            <a:r>
              <a:rPr lang="nl-NL" sz="1400" dirty="0"/>
              <a:t>Die identifikasie, evaluering, beheer asook voorkoming deur opvoeding </a:t>
            </a:r>
            <a:br>
              <a:rPr lang="nl-NL" sz="1400" dirty="0"/>
            </a:br>
            <a:r>
              <a:rPr lang="nl-NL" sz="1400" dirty="0"/>
              <a:t>van al hierdie faktore in die omgewing wat 'n nadelige uitwerking op </a:t>
            </a:r>
            <a:br>
              <a:rPr lang="nl-NL" sz="1400" dirty="0"/>
            </a:br>
            <a:r>
              <a:rPr lang="nl-NL" sz="1400" dirty="0"/>
              <a:t>individuele se fisiese, geestelike en sosiale welstand en ontwikkeling kan hé.  </a:t>
            </a:r>
            <a:br>
              <a:rPr lang="nl-NL" sz="1400" dirty="0"/>
            </a:br>
            <a:br>
              <a:rPr lang="nl-NL" sz="1400" dirty="0"/>
            </a:br>
            <a:r>
              <a:rPr lang="nl-NL" sz="1400" dirty="0"/>
              <a:t>Dit behels ook deurlopende pogings om individue op te voed en sodoende </a:t>
            </a:r>
            <a:br>
              <a:rPr lang="nl-NL" sz="1400" dirty="0"/>
            </a:br>
            <a:r>
              <a:rPr lang="nl-NL" sz="1400" dirty="0"/>
              <a:t>te voorkom dat individue die omgewing op so 'n wyse affekteer dat dit </a:t>
            </a:r>
            <a:br>
              <a:rPr lang="nl-NL" sz="1400" dirty="0"/>
            </a:br>
            <a:r>
              <a:rPr lang="nl-NL" sz="1400" dirty="0"/>
              <a:t>nadelig vir hul welstand en ontwikkeling is.</a:t>
            </a:r>
          </a:p>
          <a:p>
            <a:pPr marL="0" indent="0">
              <a:lnSpc>
                <a:spcPct val="150000"/>
              </a:lnSpc>
              <a:spcBef>
                <a:spcPts val="0"/>
              </a:spcBef>
              <a:buNone/>
            </a:pPr>
            <a:r>
              <a:rPr lang="nl-NL" sz="1400" dirty="0"/>
              <a:t> </a:t>
            </a:r>
          </a:p>
          <a:p>
            <a:pPr marL="0" indent="0">
              <a:lnSpc>
                <a:spcPct val="150000"/>
              </a:lnSpc>
              <a:spcBef>
                <a:spcPts val="0"/>
              </a:spcBef>
              <a:buNone/>
            </a:pPr>
            <a:endParaRPr lang="nl-NL" sz="1400" dirty="0"/>
          </a:p>
        </p:txBody>
      </p:sp>
      <p:sp>
        <p:nvSpPr>
          <p:cNvPr id="4" name="Slide Number Placeholder 3">
            <a:extLst>
              <a:ext uri="{FF2B5EF4-FFF2-40B4-BE49-F238E27FC236}">
                <a16:creationId xmlns:a16="http://schemas.microsoft.com/office/drawing/2014/main" id="{FD2D36C5-AB6B-2632-3834-D7AC89BD4E3A}"/>
              </a:ext>
            </a:extLst>
          </p:cNvPr>
          <p:cNvSpPr>
            <a:spLocks noGrp="1"/>
          </p:cNvSpPr>
          <p:nvPr>
            <p:ph type="sldNum" sz="quarter" idx="12"/>
          </p:nvPr>
        </p:nvSpPr>
        <p:spPr>
          <a:xfrm>
            <a:off x="11556274" y="126478"/>
            <a:ext cx="468086" cy="365125"/>
          </a:xfrm>
        </p:spPr>
        <p:txBody>
          <a:bodyPr/>
          <a:lstStyle/>
          <a:p>
            <a:fld id="{6A61BA4A-461D-4D8D-B76B-AC2A040C9973}" type="slidenum">
              <a:rPr lang="en-ZA" smtClean="0"/>
              <a:pPr/>
              <a:t>4</a:t>
            </a:fld>
            <a:endParaRPr lang="en-ZA" dirty="0"/>
          </a:p>
        </p:txBody>
      </p:sp>
    </p:spTree>
    <p:extLst>
      <p:ext uri="{BB962C8B-B14F-4D97-AF65-F5344CB8AC3E}">
        <p14:creationId xmlns:p14="http://schemas.microsoft.com/office/powerpoint/2010/main" val="281359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465ADB-DF9C-51FF-B2F3-06D734B127D4}"/>
              </a:ext>
            </a:extLst>
          </p:cNvPr>
          <p:cNvSpPr>
            <a:spLocks noGrp="1"/>
          </p:cNvSpPr>
          <p:nvPr>
            <p:ph type="title"/>
          </p:nvPr>
        </p:nvSpPr>
        <p:spPr>
          <a:xfrm>
            <a:off x="733425" y="398463"/>
            <a:ext cx="10668000" cy="639762"/>
          </a:xfrm>
        </p:spPr>
        <p:txBody>
          <a:bodyPr>
            <a:noAutofit/>
          </a:bodyPr>
          <a:lstStyle/>
          <a:p>
            <a:pPr algn="ctr"/>
            <a:r>
              <a:rPr lang="en-GB" sz="4000" b="1">
                <a:latin typeface="Century Gothic" panose="020B0502020202020204" pitchFamily="34" charset="0"/>
              </a:rPr>
              <a:t>Wetgewing</a:t>
            </a:r>
            <a:endParaRPr lang="en-ZA" sz="4000" b="1" dirty="0">
              <a:latin typeface="Century Gothic" panose="020B0502020202020204" pitchFamily="34" charset="0"/>
            </a:endParaRPr>
          </a:p>
        </p:txBody>
      </p:sp>
      <p:sp>
        <p:nvSpPr>
          <p:cNvPr id="5" name="Content Placeholder 2">
            <a:extLst>
              <a:ext uri="{FF2B5EF4-FFF2-40B4-BE49-F238E27FC236}">
                <a16:creationId xmlns:a16="http://schemas.microsoft.com/office/drawing/2014/main" id="{3F991FE9-061B-C08B-772B-9B026DF3F8CA}"/>
              </a:ext>
            </a:extLst>
          </p:cNvPr>
          <p:cNvSpPr>
            <a:spLocks noGrp="1"/>
          </p:cNvSpPr>
          <p:nvPr>
            <p:ph idx="1"/>
          </p:nvPr>
        </p:nvSpPr>
        <p:spPr>
          <a:xfrm>
            <a:off x="813128" y="1306747"/>
            <a:ext cx="9936387" cy="4945198"/>
          </a:xfrm>
        </p:spPr>
        <p:txBody>
          <a:bodyPr>
            <a:noAutofit/>
          </a:bodyPr>
          <a:lstStyle/>
          <a:p>
            <a:pPr>
              <a:lnSpc>
                <a:spcPct val="150000"/>
              </a:lnSpc>
              <a:spcBef>
                <a:spcPts val="0"/>
              </a:spcBef>
            </a:pPr>
            <a:r>
              <a:rPr lang="nl-NL" sz="1600" dirty="0"/>
              <a:t>Omgewingsgesondheidspraktisyn word ingevolge artikel 80 van die </a:t>
            </a:r>
            <a:br>
              <a:rPr lang="nl-NL" sz="1600" dirty="0"/>
            </a:br>
            <a:r>
              <a:rPr lang="nl-NL" sz="1600" dirty="0"/>
              <a:t>Nasionale Gesondheidswet, 2003 (Wet 61 van 2003) aangestel.</a:t>
            </a:r>
          </a:p>
          <a:p>
            <a:pPr>
              <a:lnSpc>
                <a:spcPct val="150000"/>
              </a:lnSpc>
              <a:spcBef>
                <a:spcPts val="0"/>
              </a:spcBef>
            </a:pPr>
            <a:r>
              <a:rPr lang="nl-NL" sz="1600" dirty="0"/>
              <a:t>Ons word aangestel as 'n inspekteur ingevolge artikel 10 van die </a:t>
            </a:r>
            <a:br>
              <a:rPr lang="nl-NL" sz="1600" dirty="0"/>
            </a:br>
            <a:r>
              <a:rPr lang="nl-NL" sz="1600" dirty="0"/>
              <a:t>Wet op Voedsel, Skoonheidsmiddels en Ontsmettingsmiddels, </a:t>
            </a:r>
            <a:br>
              <a:rPr lang="nl-NL" sz="1600" dirty="0"/>
            </a:br>
            <a:r>
              <a:rPr lang="nl-NL" sz="1600" dirty="0"/>
              <a:t>1972 (Wet 54 van 1972).</a:t>
            </a:r>
          </a:p>
          <a:p>
            <a:pPr>
              <a:lnSpc>
                <a:spcPct val="150000"/>
              </a:lnSpc>
              <a:spcBef>
                <a:spcPts val="0"/>
              </a:spcBef>
            </a:pPr>
            <a:r>
              <a:rPr lang="nl-NL" sz="1600" dirty="0"/>
              <a:t>Ons is gemagtig om die funksies van munisipale gesondheidsdienste </a:t>
            </a:r>
            <a:br>
              <a:rPr lang="nl-NL" sz="1600" dirty="0"/>
            </a:br>
            <a:r>
              <a:rPr lang="nl-NL" sz="1600" dirty="0"/>
              <a:t>uit te voer soos omskryf in artikel 1 van die Nasionale Gesondheidswet, </a:t>
            </a:r>
            <a:br>
              <a:rPr lang="nl-NL" sz="1600" dirty="0"/>
            </a:br>
            <a:r>
              <a:rPr lang="nl-NL" sz="1600" dirty="0"/>
              <a:t>2003 Wet 61 van 2003) en om alle wetgewing toepaslik op die funksie </a:t>
            </a:r>
            <a:br>
              <a:rPr lang="nl-NL" sz="1600" dirty="0"/>
            </a:br>
            <a:r>
              <a:rPr lang="nl-NL" sz="1600" dirty="0"/>
              <a:t>toe te pas. Omgewingsgesondheidspraktisyn is ook aangestel ingevolge </a:t>
            </a:r>
            <a:br>
              <a:rPr lang="nl-NL" sz="1600" dirty="0"/>
            </a:br>
            <a:r>
              <a:rPr lang="nl-NL" sz="1600" dirty="0"/>
              <a:t>artikel 334(1)(a) van die Strafproseswet 1977(Wet 51 van 1977) </a:t>
            </a:r>
            <a:br>
              <a:rPr lang="nl-NL" sz="1600" dirty="0"/>
            </a:br>
            <a:r>
              <a:rPr lang="nl-NL" sz="1600" dirty="0"/>
              <a:t>saamgelees met GK NO R159 van 2 Februarie as 'n wetstoepassingsbeampte.</a:t>
            </a:r>
          </a:p>
        </p:txBody>
      </p:sp>
      <p:sp>
        <p:nvSpPr>
          <p:cNvPr id="3" name="Slide Number Placeholder 3">
            <a:extLst>
              <a:ext uri="{FF2B5EF4-FFF2-40B4-BE49-F238E27FC236}">
                <a16:creationId xmlns:a16="http://schemas.microsoft.com/office/drawing/2014/main" id="{1CDA0E84-81A5-4E04-F3E7-D60167CA9377}"/>
              </a:ext>
            </a:extLst>
          </p:cNvPr>
          <p:cNvSpPr>
            <a:spLocks noGrp="1"/>
          </p:cNvSpPr>
          <p:nvPr>
            <p:ph type="sldNum" sz="quarter" idx="12"/>
          </p:nvPr>
        </p:nvSpPr>
        <p:spPr>
          <a:xfrm>
            <a:off x="11556274" y="143895"/>
            <a:ext cx="468086" cy="365125"/>
          </a:xfrm>
        </p:spPr>
        <p:txBody>
          <a:bodyPr/>
          <a:lstStyle/>
          <a:p>
            <a:fld id="{6A61BA4A-461D-4D8D-B76B-AC2A040C9973}" type="slidenum">
              <a:rPr lang="en-ZA" smtClean="0"/>
              <a:pPr/>
              <a:t>5</a:t>
            </a:fld>
            <a:endParaRPr lang="en-ZA" dirty="0"/>
          </a:p>
        </p:txBody>
      </p:sp>
      <p:pic>
        <p:nvPicPr>
          <p:cNvPr id="2" name="Picture 1">
            <a:extLst>
              <a:ext uri="{FF2B5EF4-FFF2-40B4-BE49-F238E27FC236}">
                <a16:creationId xmlns:a16="http://schemas.microsoft.com/office/drawing/2014/main" id="{0B4DF843-6D63-1446-7D34-FF32C5511D80}"/>
              </a:ext>
            </a:extLst>
          </p:cNvPr>
          <p:cNvPicPr>
            <a:picLocks noChangeAspect="1"/>
          </p:cNvPicPr>
          <p:nvPr/>
        </p:nvPicPr>
        <p:blipFill>
          <a:blip r:embed="rId2"/>
          <a:stretch>
            <a:fillRect/>
          </a:stretch>
        </p:blipFill>
        <p:spPr>
          <a:xfrm>
            <a:off x="8658269" y="1658537"/>
            <a:ext cx="3533731" cy="3122913"/>
          </a:xfrm>
          <a:prstGeom prst="rect">
            <a:avLst/>
          </a:prstGeom>
        </p:spPr>
      </p:pic>
    </p:spTree>
    <p:extLst>
      <p:ext uri="{BB962C8B-B14F-4D97-AF65-F5344CB8AC3E}">
        <p14:creationId xmlns:p14="http://schemas.microsoft.com/office/powerpoint/2010/main" val="339997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err="1">
                <a:latin typeface="Century Gothic" panose="020B0502020202020204" pitchFamily="34" charset="0"/>
              </a:rPr>
              <a:t>Omvang</a:t>
            </a:r>
            <a:r>
              <a:rPr lang="en-ZA" sz="4000" b="1" dirty="0">
                <a:latin typeface="Century Gothic" panose="020B0502020202020204" pitchFamily="34" charset="0"/>
              </a:rPr>
              <a:t> van </a:t>
            </a:r>
            <a:r>
              <a:rPr lang="en-ZA" sz="4000" b="1" dirty="0" err="1">
                <a:latin typeface="Century Gothic" panose="020B0502020202020204" pitchFamily="34" charset="0"/>
              </a:rPr>
              <a:t>beroep</a:t>
            </a:r>
            <a:br>
              <a:rPr lang="en-ZA" sz="4000" dirty="0">
                <a:latin typeface="Century Gothic" panose="020B0502020202020204" pitchFamily="34" charset="0"/>
              </a:rPr>
            </a:br>
            <a:endParaRPr lang="en-ZA" sz="4000" dirty="0">
              <a:latin typeface="Century Gothic" panose="020B0502020202020204" pitchFamily="34" charset="0"/>
            </a:endParaRPr>
          </a:p>
        </p:txBody>
      </p:sp>
      <p:sp>
        <p:nvSpPr>
          <p:cNvPr id="3" name="Content Placeholder 2"/>
          <p:cNvSpPr>
            <a:spLocks noGrp="1"/>
          </p:cNvSpPr>
          <p:nvPr>
            <p:ph idx="1"/>
          </p:nvPr>
        </p:nvSpPr>
        <p:spPr>
          <a:xfrm>
            <a:off x="838200" y="1224734"/>
            <a:ext cx="10515600" cy="4351338"/>
          </a:xfrm>
        </p:spPr>
        <p:txBody>
          <a:bodyPr>
            <a:normAutofit lnSpcReduction="10000"/>
          </a:bodyPr>
          <a:lstStyle/>
          <a:p>
            <a:pPr marL="0" indent="0">
              <a:buNone/>
            </a:pPr>
            <a:r>
              <a:rPr lang="en-ZA" sz="1600" dirty="0"/>
              <a:t>The scope of practice for environmental health practitioner includes the following:</a:t>
            </a:r>
          </a:p>
          <a:p>
            <a:pPr marL="0" indent="0">
              <a:buNone/>
            </a:pPr>
            <a:endParaRPr lang="en-ZA" sz="1600" dirty="0"/>
          </a:p>
          <a:p>
            <a:pPr marL="0" indent="0">
              <a:buNone/>
            </a:pPr>
            <a:r>
              <a:rPr lang="en-ZA" sz="1600" dirty="0"/>
              <a:t>1. </a:t>
            </a:r>
            <a:r>
              <a:rPr lang="en-ZA" sz="1600" dirty="0" err="1"/>
              <a:t>Waterkwaliteit</a:t>
            </a:r>
            <a:r>
              <a:rPr lang="en-ZA" sz="1600" dirty="0"/>
              <a:t> </a:t>
            </a:r>
            <a:r>
              <a:rPr lang="en-ZA" sz="1600" dirty="0" err="1"/>
              <a:t>en</a:t>
            </a:r>
            <a:r>
              <a:rPr lang="en-ZA" sz="1600" dirty="0"/>
              <a:t> -</a:t>
            </a:r>
            <a:r>
              <a:rPr lang="en-ZA" sz="1600" dirty="0" err="1"/>
              <a:t>veiligheid</a:t>
            </a:r>
            <a:endParaRPr lang="en-ZA" sz="1600" dirty="0"/>
          </a:p>
          <a:p>
            <a:pPr marL="0" indent="0">
              <a:buNone/>
            </a:pPr>
            <a:r>
              <a:rPr lang="en-ZA" sz="1600" dirty="0"/>
              <a:t>2. </a:t>
            </a:r>
            <a:r>
              <a:rPr lang="en-ZA" sz="1600" dirty="0" err="1"/>
              <a:t>Voedselbeheer</a:t>
            </a:r>
            <a:endParaRPr lang="en-ZA" sz="1600" dirty="0"/>
          </a:p>
          <a:p>
            <a:pPr marL="0" indent="0">
              <a:buNone/>
            </a:pPr>
            <a:r>
              <a:rPr lang="en-ZA" sz="1600" dirty="0"/>
              <a:t>3. </a:t>
            </a:r>
            <a:r>
              <a:rPr lang="en-ZA" sz="1600" dirty="0" err="1"/>
              <a:t>Afvalbestuur</a:t>
            </a:r>
            <a:endParaRPr lang="en-ZA" sz="1600" dirty="0"/>
          </a:p>
          <a:p>
            <a:pPr marL="0" indent="0">
              <a:buNone/>
            </a:pPr>
            <a:r>
              <a:rPr lang="en-ZA" sz="1600" dirty="0"/>
              <a:t>4. </a:t>
            </a:r>
            <a:r>
              <a:rPr lang="en-ZA" sz="1600" dirty="0" err="1"/>
              <a:t>Gesondheidstoesig</a:t>
            </a:r>
            <a:r>
              <a:rPr lang="en-ZA" sz="1600" dirty="0"/>
              <a:t> van </a:t>
            </a:r>
            <a:r>
              <a:rPr lang="en-ZA" sz="1600" dirty="0" err="1"/>
              <a:t>persele</a:t>
            </a:r>
            <a:endParaRPr lang="en-ZA" sz="1600" dirty="0"/>
          </a:p>
          <a:p>
            <a:pPr marL="0" indent="0">
              <a:buNone/>
            </a:pPr>
            <a:r>
              <a:rPr lang="en-ZA" sz="1600" dirty="0"/>
              <a:t>5. </a:t>
            </a:r>
            <a:r>
              <a:rPr lang="en-ZA" sz="1600" dirty="0" err="1"/>
              <a:t>Toesig</a:t>
            </a:r>
            <a:r>
              <a:rPr lang="en-ZA" sz="1600" dirty="0"/>
              <a:t> </a:t>
            </a:r>
            <a:r>
              <a:rPr lang="en-ZA" sz="1600" dirty="0" err="1"/>
              <a:t>en</a:t>
            </a:r>
            <a:r>
              <a:rPr lang="en-ZA" sz="1600" dirty="0"/>
              <a:t> </a:t>
            </a:r>
            <a:r>
              <a:rPr lang="en-ZA" sz="1600" dirty="0" err="1"/>
              <a:t>voorkoming</a:t>
            </a:r>
            <a:r>
              <a:rPr lang="en-ZA" sz="1600" dirty="0"/>
              <a:t> van </a:t>
            </a:r>
            <a:r>
              <a:rPr lang="en-ZA" sz="1600" dirty="0" err="1"/>
              <a:t>oordraagbare</a:t>
            </a:r>
            <a:r>
              <a:rPr lang="en-ZA" sz="1600" dirty="0"/>
              <a:t> </a:t>
            </a:r>
            <a:r>
              <a:rPr lang="en-ZA" sz="1600" dirty="0" err="1"/>
              <a:t>siektes</a:t>
            </a:r>
            <a:r>
              <a:rPr lang="en-ZA" sz="1600" dirty="0"/>
              <a:t>, </a:t>
            </a:r>
            <a:r>
              <a:rPr lang="en-ZA" sz="1600" dirty="0" err="1"/>
              <a:t>uitgesluit</a:t>
            </a:r>
            <a:r>
              <a:rPr lang="en-ZA" sz="1600" dirty="0"/>
              <a:t> </a:t>
            </a:r>
            <a:r>
              <a:rPr lang="en-ZA" sz="1600" dirty="0" err="1"/>
              <a:t>immunisasies</a:t>
            </a:r>
            <a:endParaRPr lang="en-ZA" sz="1600" dirty="0"/>
          </a:p>
          <a:p>
            <a:pPr marL="0" indent="0">
              <a:buNone/>
            </a:pPr>
            <a:r>
              <a:rPr lang="en-ZA" sz="1600" dirty="0"/>
              <a:t>6. </a:t>
            </a:r>
            <a:r>
              <a:rPr lang="en-ZA" sz="1600" dirty="0" err="1"/>
              <a:t>Vektorbeheer</a:t>
            </a:r>
            <a:endParaRPr lang="en-ZA" sz="1600" dirty="0"/>
          </a:p>
          <a:p>
            <a:pPr marL="0" indent="0">
              <a:buNone/>
            </a:pPr>
            <a:r>
              <a:rPr lang="en-ZA" sz="1600" dirty="0"/>
              <a:t>7. </a:t>
            </a:r>
            <a:r>
              <a:rPr lang="en-ZA" sz="1600" dirty="0" err="1"/>
              <a:t>Besoedelingsbeheer</a:t>
            </a:r>
            <a:endParaRPr lang="en-ZA" sz="1600" dirty="0"/>
          </a:p>
          <a:p>
            <a:pPr marL="0" indent="0">
              <a:buNone/>
            </a:pPr>
            <a:r>
              <a:rPr lang="en-ZA" sz="1600" dirty="0"/>
              <a:t>8. </a:t>
            </a:r>
            <a:r>
              <a:rPr lang="en-ZA" sz="1600" dirty="0" err="1"/>
              <a:t>Beskikking</a:t>
            </a:r>
            <a:r>
              <a:rPr lang="en-ZA" sz="1600" dirty="0"/>
              <a:t> van die </a:t>
            </a:r>
            <a:r>
              <a:rPr lang="en-ZA" sz="1600" dirty="0" err="1"/>
              <a:t>dooies</a:t>
            </a:r>
            <a:endParaRPr lang="en-ZA" sz="1600" dirty="0"/>
          </a:p>
          <a:p>
            <a:pPr marL="0" indent="0">
              <a:buNone/>
            </a:pPr>
            <a:r>
              <a:rPr lang="en-ZA" sz="1600" dirty="0"/>
              <a:t>9. </a:t>
            </a:r>
            <a:r>
              <a:rPr lang="en-ZA" sz="1600" dirty="0" err="1"/>
              <a:t>Chemiese</a:t>
            </a:r>
            <a:r>
              <a:rPr lang="en-ZA" sz="1600" dirty="0"/>
              <a:t> </a:t>
            </a:r>
            <a:r>
              <a:rPr lang="en-ZA" sz="1600" dirty="0" err="1"/>
              <a:t>veiligheid</a:t>
            </a:r>
            <a:endParaRPr lang="en-ZA" sz="1600" dirty="0"/>
          </a:p>
          <a:p>
            <a:pPr marL="0" indent="0">
              <a:buNone/>
            </a:pPr>
            <a:endParaRPr lang="en-ZA" sz="1600" dirty="0"/>
          </a:p>
          <a:p>
            <a:pPr marL="0" indent="0">
              <a:buNone/>
            </a:pPr>
            <a:r>
              <a:rPr lang="en-ZA" sz="1600" dirty="0"/>
              <a:t>Excluding Port Health, Malaria Control and control of Hazardous Substances</a:t>
            </a:r>
          </a:p>
          <a:p>
            <a:pPr marL="0" indent="0">
              <a:buNone/>
            </a:pPr>
            <a:endParaRPr lang="en-ZA" sz="1600" dirty="0"/>
          </a:p>
        </p:txBody>
      </p:sp>
      <p:sp>
        <p:nvSpPr>
          <p:cNvPr id="5" name="Slide Number Placeholder 3">
            <a:extLst>
              <a:ext uri="{FF2B5EF4-FFF2-40B4-BE49-F238E27FC236}">
                <a16:creationId xmlns:a16="http://schemas.microsoft.com/office/drawing/2014/main" id="{B61E606E-C37C-8A73-EE27-535D8284B146}"/>
              </a:ext>
            </a:extLst>
          </p:cNvPr>
          <p:cNvSpPr txBox="1">
            <a:spLocks/>
          </p:cNvSpPr>
          <p:nvPr/>
        </p:nvSpPr>
        <p:spPr>
          <a:xfrm>
            <a:off x="9159240" y="21905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61BA4A-461D-4D8D-B76B-AC2A040C9973}" type="slidenum">
              <a:rPr lang="en-ZA" smtClean="0"/>
              <a:pPr/>
              <a:t>6</a:t>
            </a:fld>
            <a:endParaRPr lang="en-ZA" dirty="0"/>
          </a:p>
        </p:txBody>
      </p:sp>
    </p:spTree>
    <p:extLst>
      <p:ext uri="{BB962C8B-B14F-4D97-AF65-F5344CB8AC3E}">
        <p14:creationId xmlns:p14="http://schemas.microsoft.com/office/powerpoint/2010/main" val="69535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679900"/>
          </a:xfrm>
        </p:spPr>
        <p:txBody>
          <a:bodyPr>
            <a:normAutofit/>
          </a:bodyPr>
          <a:lstStyle/>
          <a:p>
            <a:pPr algn="ctr"/>
            <a:r>
              <a:rPr lang="en-GB" sz="4000" b="1" dirty="0" err="1">
                <a:solidFill>
                  <a:schemeClr val="tx1">
                    <a:lumMod val="85000"/>
                    <a:lumOff val="15000"/>
                  </a:schemeClr>
                </a:solidFill>
                <a:latin typeface="Century Gothic" panose="020B0502020202020204" pitchFamily="34" charset="0"/>
              </a:rPr>
              <a:t>Stalletjies</a:t>
            </a:r>
            <a:endParaRPr lang="en-ZA" sz="4000" b="1" dirty="0">
              <a:solidFill>
                <a:schemeClr val="tx1">
                  <a:lumMod val="85000"/>
                  <a:lumOff val="15000"/>
                </a:schemeClr>
              </a:solidFill>
            </a:endParaRPr>
          </a:p>
        </p:txBody>
      </p:sp>
      <p:sp>
        <p:nvSpPr>
          <p:cNvPr id="3" name="Content Placeholder 2"/>
          <p:cNvSpPr>
            <a:spLocks noGrp="1"/>
          </p:cNvSpPr>
          <p:nvPr>
            <p:ph idx="1"/>
          </p:nvPr>
        </p:nvSpPr>
        <p:spPr>
          <a:xfrm>
            <a:off x="838200" y="1366842"/>
            <a:ext cx="10515600" cy="365125"/>
          </a:xfrm>
        </p:spPr>
        <p:txBody>
          <a:bodyPr/>
          <a:lstStyle/>
          <a:p>
            <a:pPr lvl="0"/>
            <a:r>
              <a:rPr lang="en-ZA" sz="1800" dirty="0" err="1"/>
              <a:t>Kan</a:t>
            </a:r>
            <a:r>
              <a:rPr lang="en-ZA" sz="1800" dirty="0"/>
              <a:t> u die </a:t>
            </a:r>
            <a:r>
              <a:rPr lang="en-ZA" sz="1800" dirty="0" err="1"/>
              <a:t>versteekte</a:t>
            </a:r>
            <a:r>
              <a:rPr lang="en-ZA" sz="1800" dirty="0"/>
              <a:t> </a:t>
            </a:r>
            <a:r>
              <a:rPr lang="en-ZA" sz="1800" dirty="0" err="1"/>
              <a:t>vereistes</a:t>
            </a:r>
            <a:r>
              <a:rPr lang="en-ZA" sz="1800" dirty="0"/>
              <a:t> in die </a:t>
            </a:r>
            <a:r>
              <a:rPr lang="en-ZA" sz="1800" dirty="0" err="1"/>
              <a:t>foto</a:t>
            </a:r>
            <a:r>
              <a:rPr lang="en-ZA" sz="1800" dirty="0"/>
              <a:t> </a:t>
            </a:r>
            <a:r>
              <a:rPr lang="en-ZA" sz="1800" dirty="0" err="1"/>
              <a:t>waarneem</a:t>
            </a:r>
            <a:r>
              <a:rPr lang="en-ZA" sz="1800" dirty="0"/>
              <a:t>?</a:t>
            </a:r>
          </a:p>
          <a:p>
            <a:endParaRPr lang="en-ZA" dirty="0"/>
          </a:p>
        </p:txBody>
      </p:sp>
      <p:sp>
        <p:nvSpPr>
          <p:cNvPr id="4" name="Slide Number Placeholder 3"/>
          <p:cNvSpPr>
            <a:spLocks noGrp="1"/>
          </p:cNvSpPr>
          <p:nvPr>
            <p:ph type="sldNum" sz="quarter" idx="12"/>
          </p:nvPr>
        </p:nvSpPr>
        <p:spPr/>
        <p:txBody>
          <a:bodyPr/>
          <a:lstStyle/>
          <a:p>
            <a:fld id="{6A61BA4A-461D-4D8D-B76B-AC2A040C9973}" type="slidenum">
              <a:rPr lang="en-ZA" smtClean="0"/>
              <a:pPr/>
              <a:t>7</a:t>
            </a:fld>
            <a:endParaRPr lang="en-ZA" dirty="0"/>
          </a:p>
        </p:txBody>
      </p:sp>
      <p:pic>
        <p:nvPicPr>
          <p:cNvPr id="5" name="Content Placeholder 2">
            <a:extLst>
              <a:ext uri="{FF2B5EF4-FFF2-40B4-BE49-F238E27FC236}">
                <a16:creationId xmlns:a16="http://schemas.microsoft.com/office/drawing/2014/main" id="{4819E014-65D0-94D3-DF36-99036572833D}"/>
              </a:ext>
            </a:extLst>
          </p:cNvPr>
          <p:cNvPicPr>
            <a:picLocks noChangeAspect="1"/>
          </p:cNvPicPr>
          <p:nvPr/>
        </p:nvPicPr>
        <p:blipFill rotWithShape="1">
          <a:blip r:embed="rId2"/>
          <a:srcRect l="19350" t="20085" r="20880" b="13785"/>
          <a:stretch/>
        </p:blipFill>
        <p:spPr>
          <a:xfrm>
            <a:off x="1619624" y="1870099"/>
            <a:ext cx="7662626" cy="4768845"/>
          </a:xfrm>
          <a:prstGeom prst="rect">
            <a:avLst/>
          </a:prstGeom>
        </p:spPr>
      </p:pic>
      <p:sp>
        <p:nvSpPr>
          <p:cNvPr id="6" name="Slide Number Placeholder 3">
            <a:extLst>
              <a:ext uri="{FF2B5EF4-FFF2-40B4-BE49-F238E27FC236}">
                <a16:creationId xmlns:a16="http://schemas.microsoft.com/office/drawing/2014/main" id="{89D25D63-0577-DB83-B312-ED7CEEE9A6FF}"/>
              </a:ext>
            </a:extLst>
          </p:cNvPr>
          <p:cNvSpPr txBox="1">
            <a:spLocks/>
          </p:cNvSpPr>
          <p:nvPr/>
        </p:nvSpPr>
        <p:spPr>
          <a:xfrm>
            <a:off x="9159240" y="21905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A61BA4A-461D-4D8D-B76B-AC2A040C9973}" type="slidenum">
              <a:rPr lang="en-ZA" smtClean="0"/>
              <a:pPr/>
              <a:t>7</a:t>
            </a:fld>
            <a:endParaRPr lang="en-ZA" dirty="0"/>
          </a:p>
        </p:txBody>
      </p:sp>
    </p:spTree>
    <p:extLst>
      <p:ext uri="{BB962C8B-B14F-4D97-AF65-F5344CB8AC3E}">
        <p14:creationId xmlns:p14="http://schemas.microsoft.com/office/powerpoint/2010/main" val="167092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760045"/>
          </a:xfrm>
        </p:spPr>
        <p:txBody>
          <a:bodyPr>
            <a:normAutofit/>
          </a:bodyPr>
          <a:lstStyle/>
          <a:p>
            <a:pPr algn="ctr"/>
            <a:r>
              <a:rPr lang="en-GB" sz="4000" b="1" dirty="0" err="1">
                <a:solidFill>
                  <a:schemeClr val="tx1">
                    <a:lumMod val="75000"/>
                    <a:lumOff val="25000"/>
                  </a:schemeClr>
                </a:solidFill>
                <a:latin typeface="Century Gothic" panose="020B0502020202020204" pitchFamily="34" charset="0"/>
              </a:rPr>
              <a:t>Voedselpersele</a:t>
            </a:r>
            <a:endParaRPr lang="en-ZA" sz="4000" dirty="0">
              <a:solidFill>
                <a:schemeClr val="tx1">
                  <a:lumMod val="75000"/>
                  <a:lumOff val="25000"/>
                </a:schemeClr>
              </a:solidFill>
            </a:endParaRPr>
          </a:p>
        </p:txBody>
      </p:sp>
      <p:sp>
        <p:nvSpPr>
          <p:cNvPr id="3" name="Content Placeholder 2"/>
          <p:cNvSpPr>
            <a:spLocks noGrp="1"/>
          </p:cNvSpPr>
          <p:nvPr>
            <p:ph idx="1"/>
          </p:nvPr>
        </p:nvSpPr>
        <p:spPr>
          <a:xfrm>
            <a:off x="838200" y="1381488"/>
            <a:ext cx="7559351" cy="4351338"/>
          </a:xfrm>
        </p:spPr>
        <p:txBody>
          <a:bodyPr>
            <a:normAutofit fontScale="92500" lnSpcReduction="10000"/>
          </a:bodyPr>
          <a:lstStyle/>
          <a:p>
            <a:pPr>
              <a:lnSpc>
                <a:spcPct val="150000"/>
              </a:lnSpc>
            </a:pPr>
            <a:r>
              <a:rPr lang="af-ZA" sz="1700" dirty="0">
                <a:ea typeface="Calibri" panose="020F0502020204030204" pitchFamily="34" charset="0"/>
                <a:cs typeface="Times New Roman" panose="02020603050405020304" pitchFamily="18" charset="0"/>
              </a:rPr>
              <a:t>Regulasies wat die Algemene Higiënevereistes vir Voedselpersele, die Vervoer van Voedsel en Verwante Sake beheer, R638 van 2018, is afgekondig kragtens die Wet op Voedsel, Skoonheidsmiddels en Ontsmettingsmiddels 54 van 1972.</a:t>
            </a:r>
            <a:endParaRPr lang="en-ZA" sz="1700" dirty="0">
              <a:ea typeface="Calibri" panose="020F0502020204030204" pitchFamily="34" charset="0"/>
              <a:cs typeface="Times New Roman" panose="02020603050405020304" pitchFamily="18" charset="0"/>
            </a:endParaRPr>
          </a:p>
          <a:p>
            <a:pPr>
              <a:lnSpc>
                <a:spcPct val="150000"/>
              </a:lnSpc>
            </a:pPr>
            <a:r>
              <a:rPr lang="en-US" sz="1700" dirty="0"/>
              <a:t>Regulations</a:t>
            </a:r>
          </a:p>
          <a:p>
            <a:pPr>
              <a:lnSpc>
                <a:spcPct val="150000"/>
              </a:lnSpc>
            </a:pPr>
            <a:r>
              <a:rPr lang="en-US" sz="1700" dirty="0"/>
              <a:t>R638 of 2018 </a:t>
            </a:r>
            <a:r>
              <a:rPr lang="en-US" sz="1700" dirty="0" err="1"/>
              <a:t>omskryf</a:t>
            </a:r>
            <a:r>
              <a:rPr lang="en-US" sz="1700" dirty="0"/>
              <a:t> die minimum </a:t>
            </a:r>
            <a:r>
              <a:rPr lang="en-US" sz="1700" dirty="0" err="1"/>
              <a:t>vereistes</a:t>
            </a:r>
            <a:r>
              <a:rPr lang="en-US" sz="1700" dirty="0"/>
              <a:t> </a:t>
            </a:r>
            <a:r>
              <a:rPr lang="en-US" sz="1700" dirty="0" err="1"/>
              <a:t>waaraan</a:t>
            </a:r>
            <a:r>
              <a:rPr lang="en-US" sz="1700" dirty="0"/>
              <a:t> </a:t>
            </a:r>
            <a:r>
              <a:rPr lang="en-US" sz="1700" dirty="0" err="1"/>
              <a:t>voedselpersele</a:t>
            </a:r>
            <a:r>
              <a:rPr lang="en-US" sz="1700" dirty="0"/>
              <a:t> </a:t>
            </a:r>
            <a:r>
              <a:rPr lang="en-US" sz="1700" dirty="0" err="1"/>
              <a:t>moet</a:t>
            </a:r>
            <a:r>
              <a:rPr lang="en-US" sz="1700" dirty="0"/>
              <a:t> </a:t>
            </a:r>
            <a:r>
              <a:rPr lang="en-US" sz="1700" dirty="0" err="1"/>
              <a:t>voldoen</a:t>
            </a:r>
            <a:r>
              <a:rPr lang="en-US" sz="1700" dirty="0"/>
              <a:t> </a:t>
            </a:r>
            <a:r>
              <a:rPr lang="en-US" sz="1700" dirty="0" err="1"/>
              <a:t>en</a:t>
            </a:r>
            <a:r>
              <a:rPr lang="en-US" sz="1700" dirty="0"/>
              <a:t> by </a:t>
            </a:r>
            <a:r>
              <a:rPr lang="en-US" sz="1700" dirty="0" err="1"/>
              <a:t>aanpas</a:t>
            </a:r>
            <a:r>
              <a:rPr lang="en-US" sz="1700" dirty="0"/>
              <a:t>. </a:t>
            </a:r>
          </a:p>
          <a:p>
            <a:pPr>
              <a:lnSpc>
                <a:spcPct val="150000"/>
              </a:lnSpc>
            </a:pPr>
            <a:r>
              <a:rPr lang="en-ZA" sz="1700" dirty="0"/>
              <a:t>Die </a:t>
            </a:r>
            <a:r>
              <a:rPr lang="en-ZA" sz="1700" dirty="0" err="1"/>
              <a:t>nakoming</a:t>
            </a:r>
            <a:r>
              <a:rPr lang="en-ZA" sz="1700" dirty="0"/>
              <a:t> van R638 van 2018 sluit </a:t>
            </a:r>
            <a:r>
              <a:rPr lang="en-ZA" sz="1700" dirty="0" err="1"/>
              <a:t>nie</a:t>
            </a:r>
            <a:r>
              <a:rPr lang="en-ZA" sz="1700" dirty="0"/>
              <a:t> die </a:t>
            </a:r>
            <a:r>
              <a:rPr lang="en-ZA" sz="1700" dirty="0" err="1"/>
              <a:t>goedkeuring</a:t>
            </a:r>
            <a:r>
              <a:rPr lang="en-ZA" sz="1700" dirty="0"/>
              <a:t> in om </a:t>
            </a:r>
            <a:r>
              <a:rPr lang="en-ZA" sz="1700" dirty="0" err="1"/>
              <a:t>besighede</a:t>
            </a:r>
            <a:r>
              <a:rPr lang="en-ZA" sz="1700" dirty="0"/>
              <a:t> </a:t>
            </a:r>
            <a:r>
              <a:rPr lang="en-ZA" sz="1700" dirty="0" err="1"/>
              <a:t>te</a:t>
            </a:r>
            <a:r>
              <a:rPr lang="en-ZA" sz="1700" dirty="0"/>
              <a:t> </a:t>
            </a:r>
            <a:r>
              <a:rPr lang="en-ZA" sz="1700" dirty="0" err="1"/>
              <a:t>bedreif</a:t>
            </a:r>
            <a:r>
              <a:rPr lang="en-ZA" sz="1700" dirty="0"/>
              <a:t> op ‘n </a:t>
            </a:r>
            <a:r>
              <a:rPr lang="en-ZA" sz="1700" dirty="0" err="1"/>
              <a:t>voedselperseel</a:t>
            </a:r>
            <a:r>
              <a:rPr lang="en-ZA" sz="1700" dirty="0"/>
              <a:t> </a:t>
            </a:r>
            <a:r>
              <a:rPr lang="en-ZA" sz="1700" dirty="0" err="1"/>
              <a:t>nie</a:t>
            </a:r>
            <a:r>
              <a:rPr lang="en-ZA" sz="1700" dirty="0"/>
              <a:t>, </a:t>
            </a:r>
            <a:r>
              <a:rPr lang="en-ZA" sz="1700" dirty="0" err="1"/>
              <a:t>veral</a:t>
            </a:r>
            <a:r>
              <a:rPr lang="en-ZA" sz="1700" dirty="0"/>
              <a:t> </a:t>
            </a:r>
            <a:r>
              <a:rPr lang="en-ZA" sz="1700" dirty="0" err="1"/>
              <a:t>wanneer</a:t>
            </a:r>
            <a:r>
              <a:rPr lang="en-ZA" sz="1700" dirty="0"/>
              <a:t> </a:t>
            </a:r>
            <a:r>
              <a:rPr lang="en-ZA" sz="1700" dirty="0" err="1"/>
              <a:t>daar</a:t>
            </a:r>
            <a:r>
              <a:rPr lang="en-ZA" sz="1700" dirty="0"/>
              <a:t> </a:t>
            </a:r>
            <a:r>
              <a:rPr lang="en-ZA" sz="1700" dirty="0" err="1"/>
              <a:t>nie</a:t>
            </a:r>
            <a:r>
              <a:rPr lang="en-ZA" sz="1700" dirty="0"/>
              <a:t> </a:t>
            </a:r>
            <a:r>
              <a:rPr lang="en-ZA" sz="1700" dirty="0" err="1"/>
              <a:t>aan</a:t>
            </a:r>
            <a:r>
              <a:rPr lang="en-ZA" sz="1700" dirty="0"/>
              <a:t> alle </a:t>
            </a:r>
            <a:r>
              <a:rPr lang="en-ZA" sz="1700" dirty="0" err="1"/>
              <a:t>relevante</a:t>
            </a:r>
            <a:r>
              <a:rPr lang="en-ZA" sz="1700" dirty="0"/>
              <a:t> </a:t>
            </a:r>
            <a:r>
              <a:rPr lang="en-ZA" sz="1700" dirty="0" err="1"/>
              <a:t>vereistes</a:t>
            </a:r>
            <a:r>
              <a:rPr lang="en-ZA" sz="1700" dirty="0"/>
              <a:t> van die </a:t>
            </a:r>
            <a:r>
              <a:rPr lang="en-ZA" sz="1700" dirty="0" err="1"/>
              <a:t>spesifieke</a:t>
            </a:r>
            <a:r>
              <a:rPr lang="en-ZA" sz="1700" dirty="0"/>
              <a:t> </a:t>
            </a:r>
            <a:r>
              <a:rPr lang="en-ZA" sz="1700" dirty="0" err="1"/>
              <a:t>wetgewing</a:t>
            </a:r>
            <a:r>
              <a:rPr lang="en-ZA" sz="1700" dirty="0"/>
              <a:t> van die </a:t>
            </a:r>
            <a:r>
              <a:rPr lang="en-ZA" sz="1700" dirty="0" err="1"/>
              <a:t>plaaslike</a:t>
            </a:r>
            <a:r>
              <a:rPr lang="en-ZA" sz="1700" dirty="0"/>
              <a:t> </a:t>
            </a:r>
            <a:r>
              <a:rPr lang="en-ZA" sz="1700" dirty="0" err="1"/>
              <a:t>regering</a:t>
            </a:r>
            <a:r>
              <a:rPr lang="en-ZA" sz="1700" dirty="0"/>
              <a:t> </a:t>
            </a:r>
            <a:r>
              <a:rPr lang="en-ZA" sz="1700" dirty="0" err="1"/>
              <a:t>voldoen</a:t>
            </a:r>
            <a:r>
              <a:rPr lang="en-ZA" sz="1700" dirty="0"/>
              <a:t> word </a:t>
            </a:r>
            <a:r>
              <a:rPr lang="en-ZA" sz="1700" dirty="0" err="1"/>
              <a:t>nie</a:t>
            </a:r>
            <a:r>
              <a:rPr lang="en-ZA" sz="1700" dirty="0"/>
              <a:t>.</a:t>
            </a:r>
            <a:endParaRPr lang="en-ZA" dirty="0"/>
          </a:p>
        </p:txBody>
      </p:sp>
      <p:sp>
        <p:nvSpPr>
          <p:cNvPr id="4" name="Slide Number Placeholder 3"/>
          <p:cNvSpPr>
            <a:spLocks noGrp="1"/>
          </p:cNvSpPr>
          <p:nvPr>
            <p:ph type="sldNum" sz="quarter" idx="12"/>
          </p:nvPr>
        </p:nvSpPr>
        <p:spPr>
          <a:xfrm>
            <a:off x="9202783" y="182566"/>
            <a:ext cx="2743200" cy="365125"/>
          </a:xfrm>
        </p:spPr>
        <p:txBody>
          <a:bodyPr/>
          <a:lstStyle/>
          <a:p>
            <a:fld id="{6A61BA4A-461D-4D8D-B76B-AC2A040C9973}" type="slidenum">
              <a:rPr lang="en-ZA" smtClean="0"/>
              <a:pPr/>
              <a:t>8</a:t>
            </a:fld>
            <a:endParaRPr lang="en-ZA" dirty="0"/>
          </a:p>
        </p:txBody>
      </p:sp>
      <p:pic>
        <p:nvPicPr>
          <p:cNvPr id="6" name="Picture 5" descr="A doctor writing on a piece of paper&#10;&#10;Description automatically generated with medium confidence">
            <a:extLst>
              <a:ext uri="{FF2B5EF4-FFF2-40B4-BE49-F238E27FC236}">
                <a16:creationId xmlns:a16="http://schemas.microsoft.com/office/drawing/2014/main" id="{98FF88F7-3013-DFA9-8288-B6EA82B1A6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5616" b="884"/>
          <a:stretch/>
        </p:blipFill>
        <p:spPr>
          <a:xfrm>
            <a:off x="8724900" y="1826468"/>
            <a:ext cx="3311590" cy="3398676"/>
          </a:xfrm>
          <a:prstGeom prst="rect">
            <a:avLst/>
          </a:prstGeom>
        </p:spPr>
      </p:pic>
    </p:spTree>
    <p:extLst>
      <p:ext uri="{BB962C8B-B14F-4D97-AF65-F5344CB8AC3E}">
        <p14:creationId xmlns:p14="http://schemas.microsoft.com/office/powerpoint/2010/main" val="23052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err="1">
                <a:latin typeface="Century Gothic" panose="020B0502020202020204" pitchFamily="34" charset="0"/>
              </a:rPr>
              <a:t>Voedselpersele</a:t>
            </a:r>
            <a:endParaRPr lang="en-ZA" sz="4000" dirty="0"/>
          </a:p>
        </p:txBody>
      </p:sp>
      <p:sp>
        <p:nvSpPr>
          <p:cNvPr id="3" name="Content Placeholder 2"/>
          <p:cNvSpPr>
            <a:spLocks noGrp="1"/>
          </p:cNvSpPr>
          <p:nvPr>
            <p:ph idx="1"/>
          </p:nvPr>
        </p:nvSpPr>
        <p:spPr>
          <a:xfrm>
            <a:off x="838200" y="1470504"/>
            <a:ext cx="10515600" cy="482146"/>
          </a:xfrm>
        </p:spPr>
        <p:txBody>
          <a:bodyPr/>
          <a:lstStyle/>
          <a:p>
            <a:r>
              <a:rPr lang="en-ZA" sz="1800" dirty="0" err="1"/>
              <a:t>Kan</a:t>
            </a:r>
            <a:r>
              <a:rPr lang="en-ZA" sz="1800" dirty="0"/>
              <a:t> u die </a:t>
            </a:r>
            <a:r>
              <a:rPr lang="en-ZA" sz="1800" dirty="0" err="1"/>
              <a:t>versteekte</a:t>
            </a:r>
            <a:r>
              <a:rPr lang="en-ZA" sz="1800" dirty="0"/>
              <a:t> </a:t>
            </a:r>
            <a:r>
              <a:rPr lang="en-ZA" sz="1800" dirty="0" err="1"/>
              <a:t>vereistes</a:t>
            </a:r>
            <a:r>
              <a:rPr lang="en-ZA" sz="1800" dirty="0"/>
              <a:t> in die </a:t>
            </a:r>
            <a:r>
              <a:rPr lang="en-ZA" sz="1800" dirty="0" err="1"/>
              <a:t>foto</a:t>
            </a:r>
            <a:r>
              <a:rPr lang="en-ZA" sz="1800" dirty="0"/>
              <a:t> </a:t>
            </a:r>
            <a:r>
              <a:rPr lang="en-ZA" sz="1800" dirty="0" err="1"/>
              <a:t>waarneem</a:t>
            </a:r>
            <a:r>
              <a:rPr lang="en-ZA" sz="1800" dirty="0"/>
              <a:t>?</a:t>
            </a:r>
          </a:p>
          <a:p>
            <a:endParaRPr lang="en-ZA" dirty="0"/>
          </a:p>
        </p:txBody>
      </p:sp>
      <p:sp>
        <p:nvSpPr>
          <p:cNvPr id="4" name="Slide Number Placeholder 3"/>
          <p:cNvSpPr>
            <a:spLocks noGrp="1"/>
          </p:cNvSpPr>
          <p:nvPr>
            <p:ph type="sldNum" sz="quarter" idx="12"/>
          </p:nvPr>
        </p:nvSpPr>
        <p:spPr>
          <a:xfrm>
            <a:off x="9255034" y="182566"/>
            <a:ext cx="2743200" cy="365125"/>
          </a:xfrm>
        </p:spPr>
        <p:txBody>
          <a:bodyPr/>
          <a:lstStyle/>
          <a:p>
            <a:fld id="{6A61BA4A-461D-4D8D-B76B-AC2A040C9973}" type="slidenum">
              <a:rPr lang="en-ZA" smtClean="0"/>
              <a:pPr/>
              <a:t>9</a:t>
            </a:fld>
            <a:endParaRPr lang="en-ZA" dirty="0"/>
          </a:p>
        </p:txBody>
      </p:sp>
      <p:pic>
        <p:nvPicPr>
          <p:cNvPr id="5" name="Content Placeholder 2">
            <a:extLst>
              <a:ext uri="{FF2B5EF4-FFF2-40B4-BE49-F238E27FC236}">
                <a16:creationId xmlns:a16="http://schemas.microsoft.com/office/drawing/2014/main" id="{4819E014-65D0-94D3-DF36-99036572833D}"/>
              </a:ext>
            </a:extLst>
          </p:cNvPr>
          <p:cNvPicPr>
            <a:picLocks noChangeAspect="1"/>
          </p:cNvPicPr>
          <p:nvPr/>
        </p:nvPicPr>
        <p:blipFill rotWithShape="1">
          <a:blip r:embed="rId2"/>
          <a:srcRect l="19350" t="20085" r="20880" b="13785"/>
          <a:stretch/>
        </p:blipFill>
        <p:spPr>
          <a:xfrm>
            <a:off x="2264687" y="1770088"/>
            <a:ext cx="7662626" cy="4768845"/>
          </a:xfrm>
          <a:prstGeom prst="rect">
            <a:avLst/>
          </a:prstGeom>
        </p:spPr>
      </p:pic>
    </p:spTree>
    <p:extLst>
      <p:ext uri="{BB962C8B-B14F-4D97-AF65-F5344CB8AC3E}">
        <p14:creationId xmlns:p14="http://schemas.microsoft.com/office/powerpoint/2010/main" val="732752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1D3AEA20FFD14D8514CB8BDAD5C11F" ma:contentTypeVersion="0" ma:contentTypeDescription="Create a new document." ma:contentTypeScope="" ma:versionID="c202f69739de1b2d915faca106aaa8b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DED1B-C8FA-4634-B065-9F0D13D25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262BB3B-5FDA-4CE3-8943-21F54BC97F92}">
  <ds:schemaRefs>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E63970D9-AED9-4C5F-86D5-1C279B2B93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10544</TotalTime>
  <Words>892</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PowerPoint Presentation</vt:lpstr>
      <vt:lpstr>PowerPoint Presentation</vt:lpstr>
      <vt:lpstr>Raamwerk van die voorlegging</vt:lpstr>
      <vt:lpstr>Wat is Omgewingsgesondheid?</vt:lpstr>
      <vt:lpstr>Wetgewing</vt:lpstr>
      <vt:lpstr>Omvang van beroep </vt:lpstr>
      <vt:lpstr>Stalletjies</vt:lpstr>
      <vt:lpstr>Voedselpersele</vt:lpstr>
      <vt:lpstr>Voedselpersele</vt:lpstr>
      <vt:lpstr>Persoonlike Beskermende Toerusting</vt:lpstr>
      <vt:lpstr>Publieke Toilette</vt:lpstr>
      <vt:lpstr>Afvalfasiliteite</vt:lpstr>
      <vt:lpstr>Diere by geleenthede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Herman Pieters</dc:creator>
  <cp:lastModifiedBy>Herman Pieters</cp:lastModifiedBy>
  <cp:revision>437</cp:revision>
  <cp:lastPrinted>2021-05-31T18:23:47Z</cp:lastPrinted>
  <dcterms:created xsi:type="dcterms:W3CDTF">2018-08-26T17:53:29Z</dcterms:created>
  <dcterms:modified xsi:type="dcterms:W3CDTF">2023-06-12T12:20:25Z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0x010100C91D3AEA20FFD14D8514CB8BDAD5C11F</vt:lpwstr>
  </property>
</Properties>
</file>